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2"/>
  </p:notesMasterIdLst>
  <p:sldIdLst>
    <p:sldId id="428" r:id="rId2"/>
    <p:sldId id="433" r:id="rId3"/>
    <p:sldId id="469" r:id="rId4"/>
    <p:sldId id="482" r:id="rId5"/>
    <p:sldId id="481" r:id="rId6"/>
    <p:sldId id="484" r:id="rId7"/>
    <p:sldId id="483" r:id="rId8"/>
    <p:sldId id="485" r:id="rId9"/>
    <p:sldId id="486" r:id="rId10"/>
    <p:sldId id="471" r:id="rId11"/>
    <p:sldId id="473" r:id="rId12"/>
    <p:sldId id="447" r:id="rId13"/>
    <p:sldId id="448" r:id="rId14"/>
    <p:sldId id="449" r:id="rId15"/>
    <p:sldId id="466" r:id="rId16"/>
    <p:sldId id="467" r:id="rId17"/>
    <p:sldId id="468" r:id="rId18"/>
    <p:sldId id="453" r:id="rId19"/>
    <p:sldId id="454" r:id="rId20"/>
    <p:sldId id="455" r:id="rId21"/>
    <p:sldId id="479" r:id="rId22"/>
    <p:sldId id="456" r:id="rId23"/>
    <p:sldId id="487" r:id="rId24"/>
    <p:sldId id="489" r:id="rId25"/>
    <p:sldId id="490" r:id="rId26"/>
    <p:sldId id="491" r:id="rId27"/>
    <p:sldId id="492" r:id="rId28"/>
    <p:sldId id="493" r:id="rId29"/>
    <p:sldId id="465" r:id="rId30"/>
    <p:sldId id="476" r:id="rId31"/>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86323" autoAdjust="0"/>
  </p:normalViewPr>
  <p:slideViewPr>
    <p:cSldViewPr>
      <p:cViewPr varScale="1">
        <p:scale>
          <a:sx n="99" d="100"/>
          <a:sy n="99" d="100"/>
        </p:scale>
        <p:origin x="2388"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EB1BC1-0D52-47C8-916E-915F887AC00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C37027D4-784A-44E4-92A0-7BE40CA9F96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D953E2A3-C0E2-4C89-8039-FEB476CC8BB2}" type="datetimeFigureOut">
              <a:rPr lang="en-US"/>
              <a:pPr>
                <a:defRPr/>
              </a:pPr>
              <a:t>9/6/2021</a:t>
            </a:fld>
            <a:endParaRPr lang="en-US"/>
          </a:p>
        </p:txBody>
      </p:sp>
      <p:sp>
        <p:nvSpPr>
          <p:cNvPr id="4" name="Slide Image Placeholder 3">
            <a:extLst>
              <a:ext uri="{FF2B5EF4-FFF2-40B4-BE49-F238E27FC236}">
                <a16:creationId xmlns:a16="http://schemas.microsoft.com/office/drawing/2014/main" id="{8A097D7F-83A5-4C63-AC98-39CCD3FC448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6DBAA7C-C8B7-4E0A-A7C2-904003F94CE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DEFD14B-4DB8-4419-A45A-B85F614E9D8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1C5804CB-C87B-4CF4-984A-9749612C010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31099C16-D82A-4A72-9D6F-790D4D1A853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225719E-865A-4820-B4C1-92FCF852FA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CD91DDE3-6EC2-4524-ADDC-308CFBFFB2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BC2DAD9-0830-47E7-97FA-FBC6D78EDBE1}"/>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6B67E4A1-FA30-4905-A365-A7E761DF7297}"/>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9A55CF9-32F9-493D-A1D8-9239FC32AE28}"/>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3D31866D-53DD-4DDD-B7A0-88B319E43F2E}"/>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764EED7-0D21-46D7-B2A2-DC332AB5AB30}"/>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602EF0C4-D820-48FF-B6C1-2414FB9B65F6}"/>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A692A09-9510-4E31-B23A-7173A18B9413}"/>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9FB43F7A-DC59-471F-A4BD-C9677D0F269F}"/>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97DCE74-42BC-462D-9840-1F2702EDEDDE}"/>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a:extLst>
              <a:ext uri="{FF2B5EF4-FFF2-40B4-BE49-F238E27FC236}">
                <a16:creationId xmlns:a16="http://schemas.microsoft.com/office/drawing/2014/main" id="{10F0D2E6-A385-40E4-B918-F5871D42392B}"/>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9690675-9CDC-489C-94A5-798EB3485C85}"/>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51ED316A-185A-4F28-95F9-E81F8B46870D}"/>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3C49845-4F6B-4E7A-AA45-25E815C9E9B1}"/>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1C5C2922-75DC-4FD7-B5A8-C5CB74624F66}"/>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716C6EB-1B7C-472B-8098-C84938A0A561}"/>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819B48AB-B0ED-4B6F-85DE-6C256354D2F0}"/>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8AFD867-43E3-4799-AE9B-53082E7C33E8}"/>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a:extLst>
              <a:ext uri="{FF2B5EF4-FFF2-40B4-BE49-F238E27FC236}">
                <a16:creationId xmlns:a16="http://schemas.microsoft.com/office/drawing/2014/main" id="{5CCAD6C2-7823-4A23-BEAB-E675FDCA99F7}"/>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05F5733-030F-4AF7-95CB-118AA5216F8A}"/>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445A92E4-FA84-486C-A7DC-181084FF4C18}"/>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EC0F7078-9C15-40E0-9F89-7696B759CC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F36E489A-8BD6-4A92-8981-B883EC76F7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9A5A2833-D6E4-4FC0-9129-507020FBC4A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4CCB1C9B-ABB7-4D51-8A01-58468627433E}" type="slidenum">
              <a:rPr lang="en-US" altLang="en-US" sz="1200" b="0"/>
              <a:pPr algn="r" eaLnBrk="1" hangingPunct="1"/>
              <a:t>3</a:t>
            </a:fld>
            <a:endParaRPr lang="en-US" altLang="en-US" sz="1200"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FCAA889-355E-43DA-BCF6-752572FD7B72}"/>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a:extLst>
              <a:ext uri="{FF2B5EF4-FFF2-40B4-BE49-F238E27FC236}">
                <a16:creationId xmlns:a16="http://schemas.microsoft.com/office/drawing/2014/main" id="{99269B13-7E86-4578-9899-8FB120FCD7B7}"/>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CFA644A-16E3-4EC4-A661-A13E9A60A989}"/>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798E386A-0973-40CE-949C-3283A58A6B78}"/>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0EE62B0-4A86-4517-B84D-F71860A62E25}"/>
              </a:ext>
            </a:extLst>
          </p:cNvPr>
          <p:cNvSpPr>
            <a:spLocks noGrp="1" noRot="1" noChangeAspect="1" noTextEdit="1"/>
          </p:cNvSpPr>
          <p:nvPr>
            <p:ph type="sldImg"/>
          </p:nvPr>
        </p:nvSpPr>
        <p:spPr bwMode="auto">
          <a:xfrm>
            <a:off x="1144588" y="68421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a:extLst>
              <a:ext uri="{FF2B5EF4-FFF2-40B4-BE49-F238E27FC236}">
                <a16:creationId xmlns:a16="http://schemas.microsoft.com/office/drawing/2014/main" id="{4B65DC7B-62F1-4D18-A65A-ACAD91E8BD08}"/>
              </a:ext>
            </a:extLst>
          </p:cNvPr>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BB58D7F1-8672-4A4D-B304-70292F9158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B599B53B-12CE-47A9-A111-5345BC98C4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a:extLst>
              <a:ext uri="{FF2B5EF4-FFF2-40B4-BE49-F238E27FC236}">
                <a16:creationId xmlns:a16="http://schemas.microsoft.com/office/drawing/2014/main" id="{62A04FC8-3808-4ED7-B63B-6CDD8F6F1B1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83CC0BE4-F5F9-41DE-A2D9-81F6E31E2CE6}" type="slidenum">
              <a:rPr lang="en-US" altLang="en-US" sz="1200" b="0"/>
              <a:pPr algn="r" eaLnBrk="1" hangingPunct="1"/>
              <a:t>4</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3638AC8-7026-4FDB-8A77-9C2C190630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69915561-AC36-4A0B-8515-4B822EA0CE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92F7295F-DC70-4B52-A16D-3FD5510DD80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1757816A-87E5-4369-B716-BC63C556FE87}" type="slidenum">
              <a:rPr lang="en-US" altLang="en-US" sz="1200" b="0"/>
              <a:pPr algn="r" eaLnBrk="1" hangingPunct="1"/>
              <a:t>5</a:t>
            </a:fld>
            <a:endParaRPr lang="en-US"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B82563C-8E5F-4587-89E1-5898BD9F93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1A7CC6AC-185E-4B3E-9F09-686C765C61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ED7DFDF4-B0F1-4AEF-9F9C-C07135D19F8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6FFC90E8-21F4-4DAE-BBE2-A43DED465D01}" type="slidenum">
              <a:rPr lang="en-US" altLang="en-US" sz="1200" b="0"/>
              <a:pPr algn="r" eaLnBrk="1" hangingPunct="1"/>
              <a:t>7</a:t>
            </a:fld>
            <a:endParaRPr lang="en-US" altLang="en-US"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672FC97-9B69-44DC-A17A-E975337569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4DF84AEB-CAA8-4D45-94C8-83CFE2461F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 = number of edges</a:t>
            </a:r>
          </a:p>
          <a:p>
            <a:r>
              <a:rPr lang="en-US" altLang="en-US"/>
              <a:t>|V| = number of vertices</a:t>
            </a:r>
          </a:p>
        </p:txBody>
      </p:sp>
      <p:sp>
        <p:nvSpPr>
          <p:cNvPr id="38916" name="Slide Number Placeholder 3">
            <a:extLst>
              <a:ext uri="{FF2B5EF4-FFF2-40B4-BE49-F238E27FC236}">
                <a16:creationId xmlns:a16="http://schemas.microsoft.com/office/drawing/2014/main" id="{3C795D45-FF20-4A64-826C-7812A8E5E3F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700DDB28-85B6-475C-9FA4-691A6BC06B6D}" type="slidenum">
              <a:rPr lang="en-US" altLang="en-US" sz="1200" b="0"/>
              <a:pPr algn="r" eaLnBrk="1" hangingPunct="1"/>
              <a:t>8</a:t>
            </a:fld>
            <a:endParaRPr lang="en-US"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278C416E-B9DC-4372-A9A6-5C33CB54C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C5F05FA7-0909-4338-986A-37E8BBD590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 = number of edges</a:t>
            </a:r>
          </a:p>
          <a:p>
            <a:r>
              <a:rPr lang="en-US" altLang="en-US"/>
              <a:t>|V| = number of vertices</a:t>
            </a:r>
          </a:p>
        </p:txBody>
      </p:sp>
      <p:sp>
        <p:nvSpPr>
          <p:cNvPr id="39940" name="Slide Number Placeholder 3">
            <a:extLst>
              <a:ext uri="{FF2B5EF4-FFF2-40B4-BE49-F238E27FC236}">
                <a16:creationId xmlns:a16="http://schemas.microsoft.com/office/drawing/2014/main" id="{3C5628CD-3FF2-49F9-BE67-349C2F07507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DE6DD6BC-1D05-40B4-9DC3-8AF48BF6FE81}" type="slidenum">
              <a:rPr lang="en-US" altLang="en-US" sz="1200" b="0"/>
              <a:pPr algn="r" eaLnBrk="1" hangingPunct="1"/>
              <a:t>9</a:t>
            </a:fld>
            <a:endParaRPr lang="en-US"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7D3FE3A-91E8-4CF1-8C1E-9F95DB2AC0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7ED8FE94-1727-4282-8102-7B16D511CF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 = number of edges</a:t>
            </a:r>
          </a:p>
          <a:p>
            <a:r>
              <a:rPr lang="en-US" altLang="en-US"/>
              <a:t>|V| = number of vertices</a:t>
            </a:r>
          </a:p>
        </p:txBody>
      </p:sp>
      <p:sp>
        <p:nvSpPr>
          <p:cNvPr id="40964" name="Slide Number Placeholder 3">
            <a:extLst>
              <a:ext uri="{FF2B5EF4-FFF2-40B4-BE49-F238E27FC236}">
                <a16:creationId xmlns:a16="http://schemas.microsoft.com/office/drawing/2014/main" id="{ABD0BAC0-3E7A-42B2-B649-4CC30C56486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794602C3-3E1D-4AF0-99AB-8FC44BF44520}" type="slidenum">
              <a:rPr lang="en-US" altLang="en-US" sz="1200" b="0"/>
              <a:pPr algn="r" eaLnBrk="1" hangingPunct="1"/>
              <a:t>10</a:t>
            </a:fld>
            <a:endParaRPr lang="en-US" altLang="en-US"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65DFB86-9E7D-49D0-8E41-F08D875EB1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140C1960-C3A4-4B33-9E47-74290DF660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a:p>
        </p:txBody>
      </p:sp>
      <p:sp>
        <p:nvSpPr>
          <p:cNvPr id="41988" name="Slide Number Placeholder 3">
            <a:extLst>
              <a:ext uri="{FF2B5EF4-FFF2-40B4-BE49-F238E27FC236}">
                <a16:creationId xmlns:a16="http://schemas.microsoft.com/office/drawing/2014/main" id="{FB337A7E-275D-4702-84C1-7B3FA6A43B0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01388A3B-468A-402C-9869-014AB47C3EA8}" type="slidenum">
              <a:rPr lang="en-US" altLang="en-US" sz="1200" b="0"/>
              <a:pPr algn="r" eaLnBrk="1" hangingPunct="1"/>
              <a:t>11</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38E5586-CED5-4705-9EFB-154DF415F8D4}"/>
              </a:ext>
            </a:extLst>
          </p:cNvPr>
          <p:cNvSpPr>
            <a:spLocks noGrp="1"/>
          </p:cNvSpPr>
          <p:nvPr>
            <p:ph type="dt" sz="half" idx="10"/>
          </p:nvPr>
        </p:nvSpPr>
        <p:spPr/>
        <p:txBody>
          <a:bodyPr/>
          <a:lstStyle>
            <a:lvl1pPr>
              <a:defRPr/>
            </a:lvl1pPr>
          </a:lstStyle>
          <a:p>
            <a:pPr>
              <a:defRPr/>
            </a:pPr>
            <a:fld id="{9193732C-A5E4-4662-BE9E-A7C5437F88A6}" type="datetime1">
              <a:rPr lang="en-US"/>
              <a:pPr>
                <a:defRPr/>
              </a:pPr>
              <a:t>9/6/2021</a:t>
            </a:fld>
            <a:endParaRPr lang="en-US"/>
          </a:p>
        </p:txBody>
      </p:sp>
      <p:sp>
        <p:nvSpPr>
          <p:cNvPr id="5" name="Footer Placeholder 4">
            <a:extLst>
              <a:ext uri="{FF2B5EF4-FFF2-40B4-BE49-F238E27FC236}">
                <a16:creationId xmlns:a16="http://schemas.microsoft.com/office/drawing/2014/main" id="{6B85D468-CC8E-438E-84C4-0298FB40627F}"/>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01EAB469-715C-4B9D-9834-B762729466F1}"/>
              </a:ext>
            </a:extLst>
          </p:cNvPr>
          <p:cNvSpPr>
            <a:spLocks noGrp="1"/>
          </p:cNvSpPr>
          <p:nvPr>
            <p:ph type="sldNum" sz="quarter" idx="12"/>
          </p:nvPr>
        </p:nvSpPr>
        <p:spPr/>
        <p:txBody>
          <a:bodyPr/>
          <a:lstStyle>
            <a:lvl1pPr>
              <a:defRPr/>
            </a:lvl1pPr>
          </a:lstStyle>
          <a:p>
            <a:fld id="{577F4919-050A-4BDE-8208-BC22DA8552AB}" type="slidenum">
              <a:rPr lang="en-US" altLang="en-US"/>
              <a:pPr/>
              <a:t>‹#›</a:t>
            </a:fld>
            <a:r>
              <a:rPr lang="en-US" altLang="en-US"/>
              <a:t>/30</a:t>
            </a:r>
          </a:p>
        </p:txBody>
      </p:sp>
    </p:spTree>
    <p:extLst>
      <p:ext uri="{BB962C8B-B14F-4D97-AF65-F5344CB8AC3E}">
        <p14:creationId xmlns:p14="http://schemas.microsoft.com/office/powerpoint/2010/main" val="182817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A4948-E90F-4327-BDE7-C036FDAC05FF}"/>
              </a:ext>
            </a:extLst>
          </p:cNvPr>
          <p:cNvSpPr>
            <a:spLocks noGrp="1"/>
          </p:cNvSpPr>
          <p:nvPr>
            <p:ph type="dt" sz="half" idx="10"/>
          </p:nvPr>
        </p:nvSpPr>
        <p:spPr/>
        <p:txBody>
          <a:bodyPr/>
          <a:lstStyle>
            <a:lvl1pPr>
              <a:defRPr/>
            </a:lvl1pPr>
          </a:lstStyle>
          <a:p>
            <a:pPr>
              <a:defRPr/>
            </a:pPr>
            <a:fld id="{65C9B47C-2B6F-4010-98F8-4F917E59F85C}" type="datetime1">
              <a:rPr lang="en-US"/>
              <a:pPr>
                <a:defRPr/>
              </a:pPr>
              <a:t>9/6/2021</a:t>
            </a:fld>
            <a:endParaRPr lang="en-US"/>
          </a:p>
        </p:txBody>
      </p:sp>
      <p:sp>
        <p:nvSpPr>
          <p:cNvPr id="5" name="Footer Placeholder 4">
            <a:extLst>
              <a:ext uri="{FF2B5EF4-FFF2-40B4-BE49-F238E27FC236}">
                <a16:creationId xmlns:a16="http://schemas.microsoft.com/office/drawing/2014/main" id="{8285D25D-BFC3-4685-AF14-B779763FB75C}"/>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D4604FD7-FCA1-4854-B0E5-8BBAA97AFA91}"/>
              </a:ext>
            </a:extLst>
          </p:cNvPr>
          <p:cNvSpPr>
            <a:spLocks noGrp="1"/>
          </p:cNvSpPr>
          <p:nvPr>
            <p:ph type="sldNum" sz="quarter" idx="12"/>
          </p:nvPr>
        </p:nvSpPr>
        <p:spPr/>
        <p:txBody>
          <a:bodyPr/>
          <a:lstStyle>
            <a:lvl1pPr>
              <a:defRPr/>
            </a:lvl1pPr>
          </a:lstStyle>
          <a:p>
            <a:fld id="{26FCA1F3-67C7-43D0-9C84-3F8F76632D0C}" type="slidenum">
              <a:rPr lang="en-US" altLang="en-US"/>
              <a:pPr/>
              <a:t>‹#›</a:t>
            </a:fld>
            <a:r>
              <a:rPr lang="en-US" altLang="en-US"/>
              <a:t>/30</a:t>
            </a:r>
          </a:p>
        </p:txBody>
      </p:sp>
    </p:spTree>
    <p:extLst>
      <p:ext uri="{BB962C8B-B14F-4D97-AF65-F5344CB8AC3E}">
        <p14:creationId xmlns:p14="http://schemas.microsoft.com/office/powerpoint/2010/main" val="414451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83A8C-2C38-4BBB-A7AB-56FF42F0E63F}"/>
              </a:ext>
            </a:extLst>
          </p:cNvPr>
          <p:cNvSpPr>
            <a:spLocks noGrp="1"/>
          </p:cNvSpPr>
          <p:nvPr>
            <p:ph type="dt" sz="half" idx="10"/>
          </p:nvPr>
        </p:nvSpPr>
        <p:spPr/>
        <p:txBody>
          <a:bodyPr/>
          <a:lstStyle>
            <a:lvl1pPr>
              <a:defRPr/>
            </a:lvl1pPr>
          </a:lstStyle>
          <a:p>
            <a:pPr>
              <a:defRPr/>
            </a:pPr>
            <a:fld id="{D9889134-A649-49C6-9FCC-CC1E8CDF32F9}" type="datetime1">
              <a:rPr lang="en-US"/>
              <a:pPr>
                <a:defRPr/>
              </a:pPr>
              <a:t>9/6/2021</a:t>
            </a:fld>
            <a:endParaRPr lang="en-US"/>
          </a:p>
        </p:txBody>
      </p:sp>
      <p:sp>
        <p:nvSpPr>
          <p:cNvPr id="5" name="Footer Placeholder 4">
            <a:extLst>
              <a:ext uri="{FF2B5EF4-FFF2-40B4-BE49-F238E27FC236}">
                <a16:creationId xmlns:a16="http://schemas.microsoft.com/office/drawing/2014/main" id="{D32050F1-D0D1-48F6-AE86-DEA65F161A97}"/>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37B7A9C1-B179-488A-8542-E7A351586884}"/>
              </a:ext>
            </a:extLst>
          </p:cNvPr>
          <p:cNvSpPr>
            <a:spLocks noGrp="1"/>
          </p:cNvSpPr>
          <p:nvPr>
            <p:ph type="sldNum" sz="quarter" idx="12"/>
          </p:nvPr>
        </p:nvSpPr>
        <p:spPr/>
        <p:txBody>
          <a:bodyPr/>
          <a:lstStyle>
            <a:lvl1pPr>
              <a:defRPr/>
            </a:lvl1pPr>
          </a:lstStyle>
          <a:p>
            <a:fld id="{46ADF140-C4FC-4004-9625-DB056A7808EC}" type="slidenum">
              <a:rPr lang="en-US" altLang="en-US"/>
              <a:pPr/>
              <a:t>‹#›</a:t>
            </a:fld>
            <a:r>
              <a:rPr lang="en-US" altLang="en-US"/>
              <a:t>/30</a:t>
            </a:r>
          </a:p>
        </p:txBody>
      </p:sp>
    </p:spTree>
    <p:extLst>
      <p:ext uri="{BB962C8B-B14F-4D97-AF65-F5344CB8AC3E}">
        <p14:creationId xmlns:p14="http://schemas.microsoft.com/office/powerpoint/2010/main" val="316510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59730-3E92-44DE-B39D-2CFDDA0D6AA5}"/>
              </a:ext>
            </a:extLst>
          </p:cNvPr>
          <p:cNvSpPr>
            <a:spLocks noGrp="1"/>
          </p:cNvSpPr>
          <p:nvPr>
            <p:ph type="dt" sz="half" idx="10"/>
          </p:nvPr>
        </p:nvSpPr>
        <p:spPr/>
        <p:txBody>
          <a:bodyPr/>
          <a:lstStyle>
            <a:lvl1pPr>
              <a:defRPr/>
            </a:lvl1pPr>
          </a:lstStyle>
          <a:p>
            <a:pPr>
              <a:defRPr/>
            </a:pPr>
            <a:fld id="{683C7192-FB8B-441F-92BF-9A7B1F77F737}" type="datetime1">
              <a:rPr lang="en-US"/>
              <a:pPr>
                <a:defRPr/>
              </a:pPr>
              <a:t>9/6/2021</a:t>
            </a:fld>
            <a:endParaRPr lang="en-US"/>
          </a:p>
        </p:txBody>
      </p:sp>
      <p:sp>
        <p:nvSpPr>
          <p:cNvPr id="5" name="Footer Placeholder 4">
            <a:extLst>
              <a:ext uri="{FF2B5EF4-FFF2-40B4-BE49-F238E27FC236}">
                <a16:creationId xmlns:a16="http://schemas.microsoft.com/office/drawing/2014/main" id="{86A31FA3-B325-45B2-AC4B-39050F0163A7}"/>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BAB28226-002F-44D8-B553-74C626FD783B}"/>
              </a:ext>
            </a:extLst>
          </p:cNvPr>
          <p:cNvSpPr>
            <a:spLocks noGrp="1"/>
          </p:cNvSpPr>
          <p:nvPr>
            <p:ph type="sldNum" sz="quarter" idx="12"/>
          </p:nvPr>
        </p:nvSpPr>
        <p:spPr/>
        <p:txBody>
          <a:bodyPr/>
          <a:lstStyle>
            <a:lvl1pPr>
              <a:defRPr/>
            </a:lvl1pPr>
          </a:lstStyle>
          <a:p>
            <a:fld id="{C96ECDDC-CC20-4B06-A71C-205052933794}" type="slidenum">
              <a:rPr lang="en-US" altLang="en-US"/>
              <a:pPr/>
              <a:t>‹#›</a:t>
            </a:fld>
            <a:r>
              <a:rPr lang="en-US" altLang="en-US"/>
              <a:t>/30</a:t>
            </a:r>
          </a:p>
        </p:txBody>
      </p:sp>
    </p:spTree>
    <p:extLst>
      <p:ext uri="{BB962C8B-B14F-4D97-AF65-F5344CB8AC3E}">
        <p14:creationId xmlns:p14="http://schemas.microsoft.com/office/powerpoint/2010/main" val="173295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E4D590-3588-4DC7-AF3E-490F7CEF135F}"/>
              </a:ext>
            </a:extLst>
          </p:cNvPr>
          <p:cNvSpPr>
            <a:spLocks noGrp="1"/>
          </p:cNvSpPr>
          <p:nvPr>
            <p:ph type="dt" sz="half" idx="10"/>
          </p:nvPr>
        </p:nvSpPr>
        <p:spPr/>
        <p:txBody>
          <a:bodyPr/>
          <a:lstStyle>
            <a:lvl1pPr>
              <a:defRPr/>
            </a:lvl1pPr>
          </a:lstStyle>
          <a:p>
            <a:pPr>
              <a:defRPr/>
            </a:pPr>
            <a:fld id="{0BB1B417-B1F0-45AE-AC8B-AE80BFAA0487}" type="datetime1">
              <a:rPr lang="en-US"/>
              <a:pPr>
                <a:defRPr/>
              </a:pPr>
              <a:t>9/6/2021</a:t>
            </a:fld>
            <a:endParaRPr lang="en-US"/>
          </a:p>
        </p:txBody>
      </p:sp>
      <p:sp>
        <p:nvSpPr>
          <p:cNvPr id="5" name="Footer Placeholder 4">
            <a:extLst>
              <a:ext uri="{FF2B5EF4-FFF2-40B4-BE49-F238E27FC236}">
                <a16:creationId xmlns:a16="http://schemas.microsoft.com/office/drawing/2014/main" id="{B8D015A2-7EBF-40F3-9349-3A657DD069E8}"/>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507D141F-371B-4A28-B949-EBA18AFB4B60}"/>
              </a:ext>
            </a:extLst>
          </p:cNvPr>
          <p:cNvSpPr>
            <a:spLocks noGrp="1"/>
          </p:cNvSpPr>
          <p:nvPr>
            <p:ph type="sldNum" sz="quarter" idx="12"/>
          </p:nvPr>
        </p:nvSpPr>
        <p:spPr/>
        <p:txBody>
          <a:bodyPr/>
          <a:lstStyle>
            <a:lvl1pPr>
              <a:defRPr/>
            </a:lvl1pPr>
          </a:lstStyle>
          <a:p>
            <a:fld id="{6B2B0181-2007-4AD5-B8B6-E84696B60338}" type="slidenum">
              <a:rPr lang="en-US" altLang="en-US"/>
              <a:pPr/>
              <a:t>‹#›</a:t>
            </a:fld>
            <a:r>
              <a:rPr lang="en-US" altLang="en-US"/>
              <a:t>/30</a:t>
            </a:r>
          </a:p>
        </p:txBody>
      </p:sp>
    </p:spTree>
    <p:extLst>
      <p:ext uri="{BB962C8B-B14F-4D97-AF65-F5344CB8AC3E}">
        <p14:creationId xmlns:p14="http://schemas.microsoft.com/office/powerpoint/2010/main" val="217012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977AF64-804B-43EE-ACD5-089065C33A20}"/>
              </a:ext>
            </a:extLst>
          </p:cNvPr>
          <p:cNvSpPr>
            <a:spLocks noGrp="1"/>
          </p:cNvSpPr>
          <p:nvPr>
            <p:ph type="dt" sz="half" idx="10"/>
          </p:nvPr>
        </p:nvSpPr>
        <p:spPr/>
        <p:txBody>
          <a:bodyPr/>
          <a:lstStyle>
            <a:lvl1pPr>
              <a:defRPr/>
            </a:lvl1pPr>
          </a:lstStyle>
          <a:p>
            <a:pPr>
              <a:defRPr/>
            </a:pPr>
            <a:fld id="{67F213C8-6554-4A02-B4FC-2F4E7D997BAE}" type="datetime1">
              <a:rPr lang="en-US"/>
              <a:pPr>
                <a:defRPr/>
              </a:pPr>
              <a:t>9/6/2021</a:t>
            </a:fld>
            <a:endParaRPr lang="en-US"/>
          </a:p>
        </p:txBody>
      </p:sp>
      <p:sp>
        <p:nvSpPr>
          <p:cNvPr id="6" name="Footer Placeholder 4">
            <a:extLst>
              <a:ext uri="{FF2B5EF4-FFF2-40B4-BE49-F238E27FC236}">
                <a16:creationId xmlns:a16="http://schemas.microsoft.com/office/drawing/2014/main" id="{A6A8A1A7-F11F-4303-B07B-6EEA6E1E205F}"/>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324A5DCE-B81B-417D-8916-60E1338AB077}"/>
              </a:ext>
            </a:extLst>
          </p:cNvPr>
          <p:cNvSpPr>
            <a:spLocks noGrp="1"/>
          </p:cNvSpPr>
          <p:nvPr>
            <p:ph type="sldNum" sz="quarter" idx="12"/>
          </p:nvPr>
        </p:nvSpPr>
        <p:spPr/>
        <p:txBody>
          <a:bodyPr/>
          <a:lstStyle>
            <a:lvl1pPr>
              <a:defRPr/>
            </a:lvl1pPr>
          </a:lstStyle>
          <a:p>
            <a:fld id="{337AFE13-B8BC-4E14-9BF8-12E1E876CEE9}" type="slidenum">
              <a:rPr lang="en-US" altLang="en-US"/>
              <a:pPr/>
              <a:t>‹#›</a:t>
            </a:fld>
            <a:r>
              <a:rPr lang="en-US" altLang="en-US"/>
              <a:t>/30</a:t>
            </a:r>
          </a:p>
        </p:txBody>
      </p:sp>
    </p:spTree>
    <p:extLst>
      <p:ext uri="{BB962C8B-B14F-4D97-AF65-F5344CB8AC3E}">
        <p14:creationId xmlns:p14="http://schemas.microsoft.com/office/powerpoint/2010/main" val="355811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FE5E1B6-84ED-4A1E-A269-2C89A7930969}"/>
              </a:ext>
            </a:extLst>
          </p:cNvPr>
          <p:cNvSpPr>
            <a:spLocks noGrp="1"/>
          </p:cNvSpPr>
          <p:nvPr>
            <p:ph type="dt" sz="half" idx="10"/>
          </p:nvPr>
        </p:nvSpPr>
        <p:spPr/>
        <p:txBody>
          <a:bodyPr/>
          <a:lstStyle>
            <a:lvl1pPr>
              <a:defRPr/>
            </a:lvl1pPr>
          </a:lstStyle>
          <a:p>
            <a:pPr>
              <a:defRPr/>
            </a:pPr>
            <a:fld id="{7C6DE84A-D73A-45DD-AA29-5B5C0394698E}" type="datetime1">
              <a:rPr lang="en-US"/>
              <a:pPr>
                <a:defRPr/>
              </a:pPr>
              <a:t>9/6/2021</a:t>
            </a:fld>
            <a:endParaRPr lang="en-US"/>
          </a:p>
        </p:txBody>
      </p:sp>
      <p:sp>
        <p:nvSpPr>
          <p:cNvPr id="8" name="Footer Placeholder 4">
            <a:extLst>
              <a:ext uri="{FF2B5EF4-FFF2-40B4-BE49-F238E27FC236}">
                <a16:creationId xmlns:a16="http://schemas.microsoft.com/office/drawing/2014/main" id="{3587E9E4-53DC-4EB0-A4AA-67FCDABED27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a:extLst>
              <a:ext uri="{FF2B5EF4-FFF2-40B4-BE49-F238E27FC236}">
                <a16:creationId xmlns:a16="http://schemas.microsoft.com/office/drawing/2014/main" id="{FC1BEAB7-F494-49B7-B790-92E80A839701}"/>
              </a:ext>
            </a:extLst>
          </p:cNvPr>
          <p:cNvSpPr>
            <a:spLocks noGrp="1"/>
          </p:cNvSpPr>
          <p:nvPr>
            <p:ph type="sldNum" sz="quarter" idx="12"/>
          </p:nvPr>
        </p:nvSpPr>
        <p:spPr/>
        <p:txBody>
          <a:bodyPr/>
          <a:lstStyle>
            <a:lvl1pPr>
              <a:defRPr/>
            </a:lvl1pPr>
          </a:lstStyle>
          <a:p>
            <a:fld id="{38CAC3C2-D223-4802-A019-E0A65690EC33}" type="slidenum">
              <a:rPr lang="en-US" altLang="en-US"/>
              <a:pPr/>
              <a:t>‹#›</a:t>
            </a:fld>
            <a:r>
              <a:rPr lang="en-US" altLang="en-US"/>
              <a:t>/30</a:t>
            </a:r>
          </a:p>
        </p:txBody>
      </p:sp>
    </p:spTree>
    <p:extLst>
      <p:ext uri="{BB962C8B-B14F-4D97-AF65-F5344CB8AC3E}">
        <p14:creationId xmlns:p14="http://schemas.microsoft.com/office/powerpoint/2010/main" val="235941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1611A4A-F1AA-4B81-89D1-CE3FD75EE8BE}"/>
              </a:ext>
            </a:extLst>
          </p:cNvPr>
          <p:cNvSpPr>
            <a:spLocks noGrp="1"/>
          </p:cNvSpPr>
          <p:nvPr>
            <p:ph type="dt" sz="half" idx="10"/>
          </p:nvPr>
        </p:nvSpPr>
        <p:spPr/>
        <p:txBody>
          <a:bodyPr/>
          <a:lstStyle>
            <a:lvl1pPr>
              <a:defRPr/>
            </a:lvl1pPr>
          </a:lstStyle>
          <a:p>
            <a:pPr>
              <a:defRPr/>
            </a:pPr>
            <a:fld id="{D9039586-DC22-4DC7-9929-AD2795E5215D}" type="datetime1">
              <a:rPr lang="en-US"/>
              <a:pPr>
                <a:defRPr/>
              </a:pPr>
              <a:t>9/6/2021</a:t>
            </a:fld>
            <a:endParaRPr lang="en-US"/>
          </a:p>
        </p:txBody>
      </p:sp>
      <p:sp>
        <p:nvSpPr>
          <p:cNvPr id="4" name="Footer Placeholder 4">
            <a:extLst>
              <a:ext uri="{FF2B5EF4-FFF2-40B4-BE49-F238E27FC236}">
                <a16:creationId xmlns:a16="http://schemas.microsoft.com/office/drawing/2014/main" id="{1977EB45-6D16-41DE-9AF5-981AB0C7ECF9}"/>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5" name="Slide Number Placeholder 5">
            <a:extLst>
              <a:ext uri="{FF2B5EF4-FFF2-40B4-BE49-F238E27FC236}">
                <a16:creationId xmlns:a16="http://schemas.microsoft.com/office/drawing/2014/main" id="{80700A42-36A4-42BD-AF66-F667CBA0846C}"/>
              </a:ext>
            </a:extLst>
          </p:cNvPr>
          <p:cNvSpPr>
            <a:spLocks noGrp="1"/>
          </p:cNvSpPr>
          <p:nvPr>
            <p:ph type="sldNum" sz="quarter" idx="12"/>
          </p:nvPr>
        </p:nvSpPr>
        <p:spPr/>
        <p:txBody>
          <a:bodyPr/>
          <a:lstStyle>
            <a:lvl1pPr>
              <a:defRPr/>
            </a:lvl1pPr>
          </a:lstStyle>
          <a:p>
            <a:fld id="{3F1BEC71-8B83-4412-ABED-09918882EF62}" type="slidenum">
              <a:rPr lang="en-US" altLang="en-US"/>
              <a:pPr/>
              <a:t>‹#›</a:t>
            </a:fld>
            <a:r>
              <a:rPr lang="en-US" altLang="en-US"/>
              <a:t>/30</a:t>
            </a:r>
          </a:p>
        </p:txBody>
      </p:sp>
    </p:spTree>
    <p:extLst>
      <p:ext uri="{BB962C8B-B14F-4D97-AF65-F5344CB8AC3E}">
        <p14:creationId xmlns:p14="http://schemas.microsoft.com/office/powerpoint/2010/main" val="365151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FC3AC5D-DB79-41B8-B7FA-CFAF9606BDB3}"/>
              </a:ext>
            </a:extLst>
          </p:cNvPr>
          <p:cNvSpPr>
            <a:spLocks noGrp="1"/>
          </p:cNvSpPr>
          <p:nvPr>
            <p:ph type="dt" sz="half" idx="10"/>
          </p:nvPr>
        </p:nvSpPr>
        <p:spPr/>
        <p:txBody>
          <a:bodyPr/>
          <a:lstStyle>
            <a:lvl1pPr>
              <a:defRPr/>
            </a:lvl1pPr>
          </a:lstStyle>
          <a:p>
            <a:pPr>
              <a:defRPr/>
            </a:pPr>
            <a:fld id="{84595A70-B5E8-42CD-B32D-8B7180249CC0}" type="datetime1">
              <a:rPr lang="en-US"/>
              <a:pPr>
                <a:defRPr/>
              </a:pPr>
              <a:t>9/6/2021</a:t>
            </a:fld>
            <a:endParaRPr lang="en-US"/>
          </a:p>
        </p:txBody>
      </p:sp>
      <p:sp>
        <p:nvSpPr>
          <p:cNvPr id="3" name="Footer Placeholder 4">
            <a:extLst>
              <a:ext uri="{FF2B5EF4-FFF2-40B4-BE49-F238E27FC236}">
                <a16:creationId xmlns:a16="http://schemas.microsoft.com/office/drawing/2014/main" id="{DFD69CE2-0D4E-43AE-825F-1B5D99880CD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a:extLst>
              <a:ext uri="{FF2B5EF4-FFF2-40B4-BE49-F238E27FC236}">
                <a16:creationId xmlns:a16="http://schemas.microsoft.com/office/drawing/2014/main" id="{CAF7C1D9-632B-44BD-B46D-A5AAC00AACF4}"/>
              </a:ext>
            </a:extLst>
          </p:cNvPr>
          <p:cNvSpPr>
            <a:spLocks noGrp="1"/>
          </p:cNvSpPr>
          <p:nvPr>
            <p:ph type="sldNum" sz="quarter" idx="12"/>
          </p:nvPr>
        </p:nvSpPr>
        <p:spPr/>
        <p:txBody>
          <a:bodyPr/>
          <a:lstStyle>
            <a:lvl1pPr>
              <a:defRPr/>
            </a:lvl1pPr>
          </a:lstStyle>
          <a:p>
            <a:fld id="{D1998991-2555-455A-BAA0-8CA754449DB2}" type="slidenum">
              <a:rPr lang="en-US" altLang="en-US"/>
              <a:pPr/>
              <a:t>‹#›</a:t>
            </a:fld>
            <a:r>
              <a:rPr lang="en-US" altLang="en-US"/>
              <a:t>/30</a:t>
            </a:r>
          </a:p>
        </p:txBody>
      </p:sp>
    </p:spTree>
    <p:extLst>
      <p:ext uri="{BB962C8B-B14F-4D97-AF65-F5344CB8AC3E}">
        <p14:creationId xmlns:p14="http://schemas.microsoft.com/office/powerpoint/2010/main" val="275817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5207D5A-EDBA-4F08-BAB2-024112E56EC7}"/>
              </a:ext>
            </a:extLst>
          </p:cNvPr>
          <p:cNvSpPr>
            <a:spLocks noGrp="1"/>
          </p:cNvSpPr>
          <p:nvPr>
            <p:ph type="dt" sz="half" idx="10"/>
          </p:nvPr>
        </p:nvSpPr>
        <p:spPr/>
        <p:txBody>
          <a:bodyPr/>
          <a:lstStyle>
            <a:lvl1pPr>
              <a:defRPr/>
            </a:lvl1pPr>
          </a:lstStyle>
          <a:p>
            <a:pPr>
              <a:defRPr/>
            </a:pPr>
            <a:fld id="{BEBC12FD-01D2-47C5-AD3D-6315ABCF2711}" type="datetime1">
              <a:rPr lang="en-US"/>
              <a:pPr>
                <a:defRPr/>
              </a:pPr>
              <a:t>9/6/2021</a:t>
            </a:fld>
            <a:endParaRPr lang="en-US"/>
          </a:p>
        </p:txBody>
      </p:sp>
      <p:sp>
        <p:nvSpPr>
          <p:cNvPr id="6" name="Footer Placeholder 4">
            <a:extLst>
              <a:ext uri="{FF2B5EF4-FFF2-40B4-BE49-F238E27FC236}">
                <a16:creationId xmlns:a16="http://schemas.microsoft.com/office/drawing/2014/main" id="{66978B40-BAD5-4375-8C62-EA6988974F60}"/>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39786663-CF71-4624-A180-5AD8F87B57D2}"/>
              </a:ext>
            </a:extLst>
          </p:cNvPr>
          <p:cNvSpPr>
            <a:spLocks noGrp="1"/>
          </p:cNvSpPr>
          <p:nvPr>
            <p:ph type="sldNum" sz="quarter" idx="12"/>
          </p:nvPr>
        </p:nvSpPr>
        <p:spPr/>
        <p:txBody>
          <a:bodyPr/>
          <a:lstStyle>
            <a:lvl1pPr>
              <a:defRPr/>
            </a:lvl1pPr>
          </a:lstStyle>
          <a:p>
            <a:fld id="{ED81D711-FDD9-4835-BC7E-634925C85670}" type="slidenum">
              <a:rPr lang="en-US" altLang="en-US"/>
              <a:pPr/>
              <a:t>‹#›</a:t>
            </a:fld>
            <a:r>
              <a:rPr lang="en-US" altLang="en-US"/>
              <a:t>/30</a:t>
            </a:r>
          </a:p>
        </p:txBody>
      </p:sp>
    </p:spTree>
    <p:extLst>
      <p:ext uri="{BB962C8B-B14F-4D97-AF65-F5344CB8AC3E}">
        <p14:creationId xmlns:p14="http://schemas.microsoft.com/office/powerpoint/2010/main" val="1038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671E183-1221-4FA6-95BC-AB755D6DBC5A}"/>
              </a:ext>
            </a:extLst>
          </p:cNvPr>
          <p:cNvSpPr>
            <a:spLocks noGrp="1"/>
          </p:cNvSpPr>
          <p:nvPr>
            <p:ph type="dt" sz="half" idx="10"/>
          </p:nvPr>
        </p:nvSpPr>
        <p:spPr/>
        <p:txBody>
          <a:bodyPr/>
          <a:lstStyle>
            <a:lvl1pPr>
              <a:defRPr/>
            </a:lvl1pPr>
          </a:lstStyle>
          <a:p>
            <a:pPr>
              <a:defRPr/>
            </a:pPr>
            <a:fld id="{93E4DC87-364A-4783-B6FF-68513329AB03}" type="datetime1">
              <a:rPr lang="en-US"/>
              <a:pPr>
                <a:defRPr/>
              </a:pPr>
              <a:t>9/6/2021</a:t>
            </a:fld>
            <a:endParaRPr lang="en-US"/>
          </a:p>
        </p:txBody>
      </p:sp>
      <p:sp>
        <p:nvSpPr>
          <p:cNvPr id="6" name="Footer Placeholder 4">
            <a:extLst>
              <a:ext uri="{FF2B5EF4-FFF2-40B4-BE49-F238E27FC236}">
                <a16:creationId xmlns:a16="http://schemas.microsoft.com/office/drawing/2014/main" id="{53EE708C-C032-4406-A5B9-A68E45361846}"/>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90EB1E67-5AAA-4512-BAFC-6EB7B95231BC}"/>
              </a:ext>
            </a:extLst>
          </p:cNvPr>
          <p:cNvSpPr>
            <a:spLocks noGrp="1"/>
          </p:cNvSpPr>
          <p:nvPr>
            <p:ph type="sldNum" sz="quarter" idx="12"/>
          </p:nvPr>
        </p:nvSpPr>
        <p:spPr/>
        <p:txBody>
          <a:bodyPr/>
          <a:lstStyle>
            <a:lvl1pPr>
              <a:defRPr/>
            </a:lvl1pPr>
          </a:lstStyle>
          <a:p>
            <a:fld id="{41C599E4-0603-4A72-803D-4E328D08597F}" type="slidenum">
              <a:rPr lang="en-US" altLang="en-US"/>
              <a:pPr/>
              <a:t>‹#›</a:t>
            </a:fld>
            <a:r>
              <a:rPr lang="en-US" altLang="en-US"/>
              <a:t>/30</a:t>
            </a:r>
          </a:p>
        </p:txBody>
      </p:sp>
    </p:spTree>
    <p:extLst>
      <p:ext uri="{BB962C8B-B14F-4D97-AF65-F5344CB8AC3E}">
        <p14:creationId xmlns:p14="http://schemas.microsoft.com/office/powerpoint/2010/main" val="364274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7511A77-5A3F-4425-9667-EFBAFBBF125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B0DFABF-5E39-49D9-8EF6-281975E6277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4288774-8281-469B-AF1C-AD683E80972E}"/>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smtClean="0">
                <a:solidFill>
                  <a:srgbClr val="898989"/>
                </a:solidFill>
                <a:latin typeface="Arial" charset="0"/>
              </a:defRPr>
            </a:lvl1pPr>
          </a:lstStyle>
          <a:p>
            <a:pPr>
              <a:defRPr/>
            </a:pPr>
            <a:fld id="{00365554-A408-4931-856D-93BAC1C89493}" type="datetime1">
              <a:rPr lang="en-US"/>
              <a:pPr>
                <a:defRPr/>
              </a:pPr>
              <a:t>9/6/2021</a:t>
            </a:fld>
            <a:endParaRPr lang="en-US"/>
          </a:p>
        </p:txBody>
      </p:sp>
      <p:sp>
        <p:nvSpPr>
          <p:cNvPr id="5" name="Footer Placeholder 4">
            <a:extLst>
              <a:ext uri="{FF2B5EF4-FFF2-40B4-BE49-F238E27FC236}">
                <a16:creationId xmlns:a16="http://schemas.microsoft.com/office/drawing/2014/main" id="{4EA8BDF0-74D6-45EF-88E5-E7B50A8EEEB8}"/>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smtClean="0">
                <a:solidFill>
                  <a:srgbClr val="898989"/>
                </a:solidFill>
                <a:latin typeface="Arial" charset="0"/>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6E8975E2-BE5D-4EFC-8467-A69FD1A093B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B32B40CC-E55E-4424-8BD3-2F14FBF0CD8F}" type="slidenum">
              <a:rPr lang="en-US" altLang="en-US"/>
              <a:pPr/>
              <a:t>‹#›</a:t>
            </a:fld>
            <a:r>
              <a:rPr lang="en-US" altLang="en-US"/>
              <a:t>/30</a:t>
            </a:r>
          </a:p>
        </p:txBody>
      </p:sp>
      <p:pic>
        <p:nvPicPr>
          <p:cNvPr id="1031" name="Picture 10" descr="logo05">
            <a:extLst>
              <a:ext uri="{FF2B5EF4-FFF2-40B4-BE49-F238E27FC236}">
                <a16:creationId xmlns:a16="http://schemas.microsoft.com/office/drawing/2014/main" id="{6A87F295-3878-4F46-B2DD-BACEFE05C1F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a:extLst>
              <a:ext uri="{FF2B5EF4-FFF2-40B4-BE49-F238E27FC236}">
                <a16:creationId xmlns:a16="http://schemas.microsoft.com/office/drawing/2014/main" id="{402FD935-83A8-4DA8-905C-304D511D93F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51" name="Slide Number Placeholder 5">
            <a:extLst>
              <a:ext uri="{FF2B5EF4-FFF2-40B4-BE49-F238E27FC236}">
                <a16:creationId xmlns:a16="http://schemas.microsoft.com/office/drawing/2014/main" id="{CAAE5570-A09B-4576-9E92-375A47AFEE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EB7DC455-9886-484F-83AD-505970F47F37}" type="slidenum">
              <a:rPr lang="en-US" altLang="en-US" sz="1200" b="0">
                <a:solidFill>
                  <a:srgbClr val="898989"/>
                </a:solidFill>
              </a:rPr>
              <a:pPr eaLnBrk="1" hangingPunct="1"/>
              <a:t>1</a:t>
            </a:fld>
            <a:r>
              <a:rPr lang="en-US" altLang="en-US" sz="1200" b="0">
                <a:solidFill>
                  <a:srgbClr val="898989"/>
                </a:solidFill>
              </a:rPr>
              <a:t>/30</a:t>
            </a:r>
          </a:p>
        </p:txBody>
      </p:sp>
      <p:sp>
        <p:nvSpPr>
          <p:cNvPr id="2052" name="Title 1">
            <a:extLst>
              <a:ext uri="{FF2B5EF4-FFF2-40B4-BE49-F238E27FC236}">
                <a16:creationId xmlns:a16="http://schemas.microsoft.com/office/drawing/2014/main" id="{A51B46D1-B65C-4CAA-BD6C-53A648F4919B}"/>
              </a:ext>
            </a:extLst>
          </p:cNvPr>
          <p:cNvSpPr>
            <a:spLocks noGrp="1"/>
          </p:cNvSpPr>
          <p:nvPr>
            <p:ph type="ctrTitle" idx="4294967295"/>
          </p:nvPr>
        </p:nvSpPr>
        <p:spPr>
          <a:xfrm>
            <a:off x="533400" y="2590800"/>
            <a:ext cx="7620000" cy="762000"/>
          </a:xfrm>
        </p:spPr>
        <p:txBody>
          <a:bodyPr>
            <a:spAutoFit/>
          </a:bodyPr>
          <a:lstStyle/>
          <a:p>
            <a:pPr eaLnBrk="1" hangingPunct="1"/>
            <a:r>
              <a:rPr lang="en-US" altLang="en-US" b="1">
                <a:solidFill>
                  <a:schemeClr val="tx2"/>
                </a:solidFill>
                <a:latin typeface="Arial" panose="020B0604020202020204" pitchFamily="34" charset="0"/>
                <a:cs typeface="Arial" panose="020B0604020202020204" pitchFamily="34" charset="0"/>
              </a:rPr>
              <a:t> 5. Graphs</a:t>
            </a:r>
            <a:endParaRPr lang="en-US" altLang="en-US" b="1">
              <a:solidFill>
                <a:schemeClr val="tx2"/>
              </a:solidFill>
            </a:endParaRPr>
          </a:p>
        </p:txBody>
      </p:sp>
      <p:sp>
        <p:nvSpPr>
          <p:cNvPr id="2053" name="Text Box 3">
            <a:extLst>
              <a:ext uri="{FF2B5EF4-FFF2-40B4-BE49-F238E27FC236}">
                <a16:creationId xmlns:a16="http://schemas.microsoft.com/office/drawing/2014/main" id="{71FE3077-14C0-4856-8829-195C54B05410}"/>
              </a:ext>
            </a:extLst>
          </p:cNvPr>
          <p:cNvSpPr txBox="1">
            <a:spLocks noChangeArrowheads="1"/>
          </p:cNvSpPr>
          <p:nvPr/>
        </p:nvSpPr>
        <p:spPr bwMode="auto">
          <a:xfrm>
            <a:off x="2819400" y="34290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3600">
                <a:solidFill>
                  <a:schemeClr val="hlink"/>
                </a:solidFill>
              </a:rPr>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84A5A113-02F5-4F28-9F21-EFDE71ED678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1267" name="Slide Number Placeholder 5">
            <a:extLst>
              <a:ext uri="{FF2B5EF4-FFF2-40B4-BE49-F238E27FC236}">
                <a16:creationId xmlns:a16="http://schemas.microsoft.com/office/drawing/2014/main" id="{A6D22CA4-C3B8-40B2-AC72-2706791A41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BF3A7CE-2DAD-4C55-ADBD-FB1006EAC0B4}" type="slidenum">
              <a:rPr lang="en-US" altLang="en-US" sz="1200" b="0">
                <a:solidFill>
                  <a:srgbClr val="898989"/>
                </a:solidFill>
              </a:rPr>
              <a:pPr eaLnBrk="1" hangingPunct="1"/>
              <a:t>10</a:t>
            </a:fld>
            <a:r>
              <a:rPr lang="en-US" altLang="en-US" sz="1200" b="0">
                <a:solidFill>
                  <a:srgbClr val="898989"/>
                </a:solidFill>
              </a:rPr>
              <a:t>/30</a:t>
            </a:r>
          </a:p>
        </p:txBody>
      </p:sp>
      <p:sp>
        <p:nvSpPr>
          <p:cNvPr id="11268" name="Rectangle 2">
            <a:extLst>
              <a:ext uri="{FF2B5EF4-FFF2-40B4-BE49-F238E27FC236}">
                <a16:creationId xmlns:a16="http://schemas.microsoft.com/office/drawing/2014/main" id="{89001BC5-560B-4EC5-BB49-DCEFF22336F6}"/>
              </a:ext>
            </a:extLst>
          </p:cNvPr>
          <p:cNvSpPr>
            <a:spLocks noGrp="1" noChangeArrowheads="1"/>
          </p:cNvSpPr>
          <p:nvPr>
            <p:ph type="title" idx="4294967295"/>
          </p:nvPr>
        </p:nvSpPr>
        <p:spPr>
          <a:xfrm>
            <a:off x="838200" y="593725"/>
            <a:ext cx="7391400" cy="701675"/>
          </a:xfrm>
        </p:spPr>
        <p:txBody>
          <a:bodyPr>
            <a:spAutoFit/>
          </a:bodyPr>
          <a:lstStyle/>
          <a:p>
            <a:pPr eaLnBrk="1" hangingPunct="1"/>
            <a:r>
              <a:rPr lang="en-US" altLang="en-US" sz="4000" b="1">
                <a:solidFill>
                  <a:srgbClr val="CC3300"/>
                </a:solidFill>
              </a:rPr>
              <a:t>Kruskal Algorithm</a:t>
            </a:r>
          </a:p>
        </p:txBody>
      </p:sp>
      <p:sp>
        <p:nvSpPr>
          <p:cNvPr id="28675" name="Slide Number Placeholder 3">
            <a:extLst>
              <a:ext uri="{FF2B5EF4-FFF2-40B4-BE49-F238E27FC236}">
                <a16:creationId xmlns:a16="http://schemas.microsoft.com/office/drawing/2014/main" id="{B1546EA3-7424-4529-BEF9-808921EAEDE3}"/>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813181F4-60C6-4611-9D45-AAE1BD6AC971}" type="slidenum">
              <a:rPr lang="en-US" altLang="en-US" sz="1200">
                <a:solidFill>
                  <a:srgbClr val="FFFFFF"/>
                </a:solidFill>
              </a:rPr>
              <a:pPr algn="ctr" eaLnBrk="1" hangingPunct="1">
                <a:lnSpc>
                  <a:spcPct val="80000"/>
                </a:lnSpc>
              </a:pPr>
              <a:t>10</a:t>
            </a:fld>
            <a:endParaRPr lang="en-US" altLang="en-US" sz="1200">
              <a:solidFill>
                <a:srgbClr val="FFFFFF"/>
              </a:solidFill>
            </a:endParaRPr>
          </a:p>
        </p:txBody>
      </p:sp>
      <p:sp>
        <p:nvSpPr>
          <p:cNvPr id="28676" name="Text Box 3">
            <a:extLst>
              <a:ext uri="{FF2B5EF4-FFF2-40B4-BE49-F238E27FC236}">
                <a16:creationId xmlns:a16="http://schemas.microsoft.com/office/drawing/2014/main" id="{D9B01AB9-A10E-4A44-BC56-9B1E9835E677}"/>
              </a:ext>
            </a:extLst>
          </p:cNvPr>
          <p:cNvSpPr txBox="1">
            <a:spLocks noChangeArrowheads="1"/>
          </p:cNvSpPr>
          <p:nvPr/>
        </p:nvSpPr>
        <p:spPr bwMode="auto">
          <a:xfrm>
            <a:off x="609600" y="1854200"/>
            <a:ext cx="8305800" cy="3632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latin typeface="Courier New" pitchFamily="49" charset="0"/>
              </a:rPr>
              <a:t>(A popular algorithm, all edges are ordered by weight, each edge is checked to see whether it can be considered part of the tree. It is added to the tree if no cycle arises after its inclusion)</a:t>
            </a:r>
          </a:p>
          <a:p>
            <a:pPr>
              <a:defRPr/>
            </a:pPr>
            <a:endParaRPr lang="en-US" sz="2000" dirty="0">
              <a:latin typeface="Courier New" pitchFamily="49" charset="0"/>
            </a:endParaRPr>
          </a:p>
          <a:p>
            <a:pPr>
              <a:defRPr/>
            </a:pPr>
            <a:r>
              <a:rPr lang="en-US" sz="2000" dirty="0" err="1">
                <a:latin typeface="Courier New" pitchFamily="49" charset="0"/>
              </a:rPr>
              <a:t>KruskalAlgorithm</a:t>
            </a:r>
            <a:r>
              <a:rPr lang="en-US" sz="2000" dirty="0">
                <a:latin typeface="Courier New" pitchFamily="49" charset="0"/>
              </a:rPr>
              <a:t>(</a:t>
            </a:r>
            <a:r>
              <a:rPr lang="en-US" sz="1600" b="0" i="1" dirty="0">
                <a:latin typeface="Courier New" pitchFamily="49" charset="0"/>
              </a:rPr>
              <a:t>weighted connected undirected graph)</a:t>
            </a:r>
          </a:p>
          <a:p>
            <a:pPr>
              <a:defRPr/>
            </a:pPr>
            <a:r>
              <a:rPr lang="en-US" sz="1600" b="0" i="1" dirty="0">
                <a:latin typeface="Courier New" pitchFamily="49" charset="0"/>
              </a:rPr>
              <a:t>tree = null;</a:t>
            </a:r>
          </a:p>
          <a:p>
            <a:pPr>
              <a:defRPr/>
            </a:pPr>
            <a:r>
              <a:rPr lang="en-US" sz="1600" b="0" i="1" dirty="0">
                <a:latin typeface="Courier New" pitchFamily="49" charset="0"/>
              </a:rPr>
              <a:t>edges = sequence of all edges of graph sorted by weight</a:t>
            </a:r>
            <a:endParaRPr lang="en-US" sz="1600" b="0" i="1" dirty="0">
              <a:latin typeface="Courier New" pitchFamily="49" charset="0"/>
              <a:sym typeface="Symbol" pitchFamily="18" charset="2"/>
            </a:endParaRPr>
          </a:p>
          <a:p>
            <a:pPr>
              <a:defRPr/>
            </a:pPr>
            <a:r>
              <a:rPr lang="en-US" sz="1600" b="0" i="1" dirty="0">
                <a:latin typeface="Courier New" pitchFamily="49" charset="0"/>
              </a:rPr>
              <a:t>for (</a:t>
            </a:r>
            <a:r>
              <a:rPr lang="en-US" sz="1600" b="0" i="1" dirty="0" err="1">
                <a:latin typeface="Courier New" pitchFamily="49" charset="0"/>
              </a:rPr>
              <a:t>i</a:t>
            </a:r>
            <a:r>
              <a:rPr lang="en-US" sz="1600" b="0" i="1" dirty="0">
                <a:latin typeface="Courier New" pitchFamily="49" charset="0"/>
              </a:rPr>
              <a:t> = 1; </a:t>
            </a:r>
            <a:r>
              <a:rPr lang="en-US" sz="1600" b="0" i="1" dirty="0" err="1">
                <a:latin typeface="Courier New" pitchFamily="49" charset="0"/>
              </a:rPr>
              <a:t>i</a:t>
            </a:r>
            <a:r>
              <a:rPr lang="en-US" sz="1600" b="0" i="1" dirty="0">
                <a:latin typeface="Courier New" pitchFamily="49" charset="0"/>
              </a:rPr>
              <a:t>&lt;=|E| and |tree|&lt;|V| - 1; </a:t>
            </a:r>
            <a:r>
              <a:rPr lang="en-US" sz="1600" b="0" i="1" dirty="0" err="1">
                <a:latin typeface="Courier New" pitchFamily="49" charset="0"/>
              </a:rPr>
              <a:t>i</a:t>
            </a:r>
            <a:r>
              <a:rPr lang="en-US" sz="1600" b="0" i="1" dirty="0">
                <a:latin typeface="Courier New" pitchFamily="49" charset="0"/>
              </a:rPr>
              <a:t>++)</a:t>
            </a:r>
          </a:p>
          <a:p>
            <a:pPr>
              <a:defRPr/>
            </a:pPr>
            <a:r>
              <a:rPr lang="en-US" sz="1600" b="0" i="1" dirty="0">
                <a:latin typeface="Courier New" pitchFamily="49" charset="0"/>
              </a:rPr>
              <a:t>	if </a:t>
            </a:r>
            <a:r>
              <a:rPr lang="en-US" sz="1600" b="0" i="1" dirty="0" err="1">
                <a:latin typeface="Courier New" pitchFamily="49" charset="0"/>
              </a:rPr>
              <a:t>e_i</a:t>
            </a:r>
            <a:r>
              <a:rPr lang="en-US" sz="1600" b="0" i="1" dirty="0">
                <a:latin typeface="Courier New" pitchFamily="49" charset="0"/>
              </a:rPr>
              <a:t> from edges does not form a cycle with edges in tree</a:t>
            </a:r>
          </a:p>
          <a:p>
            <a:pPr>
              <a:defRPr/>
            </a:pPr>
            <a:r>
              <a:rPr lang="en-US" sz="1600" b="0" i="1" dirty="0">
                <a:latin typeface="Courier New" pitchFamily="49" charset="0"/>
              </a:rPr>
              <a:t>		add </a:t>
            </a:r>
            <a:r>
              <a:rPr lang="en-US" sz="1600" b="0" i="1" dirty="0" err="1">
                <a:latin typeface="Courier New" pitchFamily="49" charset="0"/>
              </a:rPr>
              <a:t>e_i</a:t>
            </a:r>
            <a:r>
              <a:rPr lang="en-US" sz="1600" b="0" i="1" dirty="0">
                <a:latin typeface="Courier New" pitchFamily="49" charset="0"/>
              </a:rPr>
              <a:t> to tree</a:t>
            </a:r>
          </a:p>
          <a:p>
            <a:pPr>
              <a:defRPr/>
            </a:pPr>
            <a:endParaRPr lang="en-US" sz="1600" b="0" i="1" dirty="0">
              <a:latin typeface="Courier New" pitchFamily="49" charset="0"/>
            </a:endParaRPr>
          </a:p>
          <a:p>
            <a:pPr>
              <a:defRPr/>
            </a:pPr>
            <a:endParaRPr lang="en-US" sz="1600" b="0" i="1" dirty="0">
              <a:latin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82196309-7C71-448B-B30F-D1BF6D1F20A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2291" name="Slide Number Placeholder 5">
            <a:extLst>
              <a:ext uri="{FF2B5EF4-FFF2-40B4-BE49-F238E27FC236}">
                <a16:creationId xmlns:a16="http://schemas.microsoft.com/office/drawing/2014/main" id="{0CA893A6-8C6B-4015-AF54-8E269B2E5A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1726BCC-C630-484C-B0BA-3F65E163001D}" type="slidenum">
              <a:rPr lang="en-US" altLang="en-US" sz="1200" b="0">
                <a:solidFill>
                  <a:srgbClr val="898989"/>
                </a:solidFill>
              </a:rPr>
              <a:pPr eaLnBrk="1" hangingPunct="1"/>
              <a:t>11</a:t>
            </a:fld>
            <a:r>
              <a:rPr lang="en-US" altLang="en-US" sz="1200" b="0">
                <a:solidFill>
                  <a:srgbClr val="898989"/>
                </a:solidFill>
              </a:rPr>
              <a:t>/30</a:t>
            </a:r>
          </a:p>
        </p:txBody>
      </p:sp>
      <p:sp>
        <p:nvSpPr>
          <p:cNvPr id="29699" name="Slide Number Placeholder 3">
            <a:extLst>
              <a:ext uri="{FF2B5EF4-FFF2-40B4-BE49-F238E27FC236}">
                <a16:creationId xmlns:a16="http://schemas.microsoft.com/office/drawing/2014/main" id="{93E196F6-0C54-4259-99FD-1114018D8823}"/>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B3BA4FEB-F8F5-4DAA-A11E-CB85A2C337EF}" type="slidenum">
              <a:rPr lang="en-US" altLang="en-US" sz="1200">
                <a:solidFill>
                  <a:srgbClr val="FFFFFF"/>
                </a:solidFill>
              </a:rPr>
              <a:pPr algn="ctr" eaLnBrk="1" hangingPunct="1">
                <a:lnSpc>
                  <a:spcPct val="80000"/>
                </a:lnSpc>
              </a:pPr>
              <a:t>11</a:t>
            </a:fld>
            <a:endParaRPr lang="en-US" altLang="en-US" sz="1200">
              <a:solidFill>
                <a:srgbClr val="FFFFFF"/>
              </a:solidFill>
            </a:endParaRPr>
          </a:p>
        </p:txBody>
      </p:sp>
      <p:sp>
        <p:nvSpPr>
          <p:cNvPr id="12293" name="Text Box 4">
            <a:extLst>
              <a:ext uri="{FF2B5EF4-FFF2-40B4-BE49-F238E27FC236}">
                <a16:creationId xmlns:a16="http://schemas.microsoft.com/office/drawing/2014/main" id="{5E4354F2-49E7-44B6-9B73-BFA3487D502E}"/>
              </a:ext>
            </a:extLst>
          </p:cNvPr>
          <p:cNvSpPr txBox="1">
            <a:spLocks noChangeArrowheads="1"/>
          </p:cNvSpPr>
          <p:nvPr/>
        </p:nvSpPr>
        <p:spPr bwMode="auto">
          <a:xfrm>
            <a:off x="914400" y="5562600"/>
            <a:ext cx="769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A spanning tree of graph (a) found with Kruskal’s algorithm. The  vertices are selected in the following order: 1, 2, 2, 3, 3, 4, 7, 8, 8</a:t>
            </a:r>
          </a:p>
        </p:txBody>
      </p:sp>
      <p:pic>
        <p:nvPicPr>
          <p:cNvPr id="12294" name="Picture 4">
            <a:extLst>
              <a:ext uri="{FF2B5EF4-FFF2-40B4-BE49-F238E27FC236}">
                <a16:creationId xmlns:a16="http://schemas.microsoft.com/office/drawing/2014/main" id="{7FF887A5-CFC3-4EC3-980A-C713F3553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576" t="32245" r="62810" b="36456"/>
          <a:stretch>
            <a:fillRect/>
          </a:stretch>
        </p:blipFill>
        <p:spPr bwMode="auto">
          <a:xfrm>
            <a:off x="1828800" y="1066800"/>
            <a:ext cx="5715000"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Rectangle 2">
            <a:extLst>
              <a:ext uri="{FF2B5EF4-FFF2-40B4-BE49-F238E27FC236}">
                <a16:creationId xmlns:a16="http://schemas.microsoft.com/office/drawing/2014/main" id="{EDEE50EF-EB4A-4BA8-880A-94DD51368009}"/>
              </a:ext>
            </a:extLst>
          </p:cNvPr>
          <p:cNvSpPr>
            <a:spLocks noChangeArrowheads="1"/>
          </p:cNvSpPr>
          <p:nvPr/>
        </p:nvSpPr>
        <p:spPr bwMode="auto">
          <a:xfrm>
            <a:off x="762000" y="381000"/>
            <a:ext cx="739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4000">
                <a:solidFill>
                  <a:srgbClr val="CC3300"/>
                </a:solidFill>
                <a:latin typeface="Calibri" panose="020F0502020204030204" pitchFamily="34" charset="0"/>
              </a:rPr>
              <a:t>Kruskal Algorithm – demo</a:t>
            </a:r>
          </a:p>
        </p:txBody>
      </p:sp>
      <p:sp>
        <p:nvSpPr>
          <p:cNvPr id="12296" name="Text Box 6">
            <a:extLst>
              <a:ext uri="{FF2B5EF4-FFF2-40B4-BE49-F238E27FC236}">
                <a16:creationId xmlns:a16="http://schemas.microsoft.com/office/drawing/2014/main" id="{F270FB36-94A0-4757-A08D-C5A8CF73E064}"/>
              </a:ext>
            </a:extLst>
          </p:cNvPr>
          <p:cNvSpPr txBox="1">
            <a:spLocks noChangeArrowheads="1"/>
          </p:cNvSpPr>
          <p:nvPr/>
        </p:nvSpPr>
        <p:spPr bwMode="auto">
          <a:xfrm>
            <a:off x="5791200" y="5181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000" b="0"/>
              <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1498BA56-1470-4851-83FF-310037261B7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3315" name="Slide Number Placeholder 5">
            <a:extLst>
              <a:ext uri="{FF2B5EF4-FFF2-40B4-BE49-F238E27FC236}">
                <a16:creationId xmlns:a16="http://schemas.microsoft.com/office/drawing/2014/main" id="{0205D6EC-4AA9-4E6D-9984-94974C109F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A7B1332-10CC-4A22-B712-99AC3BDB5DFB}" type="slidenum">
              <a:rPr lang="en-US" altLang="en-US" sz="1200" b="0">
                <a:solidFill>
                  <a:srgbClr val="898989"/>
                </a:solidFill>
              </a:rPr>
              <a:pPr eaLnBrk="1" hangingPunct="1"/>
              <a:t>12</a:t>
            </a:fld>
            <a:r>
              <a:rPr lang="en-US" altLang="en-US" sz="1200" b="0">
                <a:solidFill>
                  <a:srgbClr val="898989"/>
                </a:solidFill>
              </a:rPr>
              <a:t>/30</a:t>
            </a:r>
          </a:p>
        </p:txBody>
      </p:sp>
      <p:sp>
        <p:nvSpPr>
          <p:cNvPr id="13316" name="Rectangle 2">
            <a:extLst>
              <a:ext uri="{FF2B5EF4-FFF2-40B4-BE49-F238E27FC236}">
                <a16:creationId xmlns:a16="http://schemas.microsoft.com/office/drawing/2014/main" id="{7B8B34D4-20D3-442D-838E-B116C0028954}"/>
              </a:ext>
            </a:extLst>
          </p:cNvPr>
          <p:cNvSpPr>
            <a:spLocks noGrp="1"/>
          </p:cNvSpPr>
          <p:nvPr>
            <p:ph type="title"/>
          </p:nvPr>
        </p:nvSpPr>
        <p:spPr>
          <a:xfrm>
            <a:off x="838200" y="411163"/>
            <a:ext cx="7772400" cy="701675"/>
          </a:xfrm>
          <a:noFill/>
        </p:spPr>
        <p:txBody>
          <a:bodyPr>
            <a:spAutoFit/>
          </a:bodyPr>
          <a:lstStyle/>
          <a:p>
            <a:r>
              <a:rPr lang="en-US" altLang="en-US" sz="4000" b="1">
                <a:solidFill>
                  <a:srgbClr val="CC3300"/>
                </a:solidFill>
              </a:rPr>
              <a:t>Euler cycle and paths</a:t>
            </a:r>
          </a:p>
        </p:txBody>
      </p:sp>
      <p:sp>
        <p:nvSpPr>
          <p:cNvPr id="13317" name="Text Box 3">
            <a:extLst>
              <a:ext uri="{FF2B5EF4-FFF2-40B4-BE49-F238E27FC236}">
                <a16:creationId xmlns:a16="http://schemas.microsoft.com/office/drawing/2014/main" id="{BAAC099D-6B88-4DA4-818C-25D0C91B9FB1}"/>
              </a:ext>
            </a:extLst>
          </p:cNvPr>
          <p:cNvSpPr txBox="1">
            <a:spLocks noChangeArrowheads="1"/>
          </p:cNvSpPr>
          <p:nvPr/>
        </p:nvSpPr>
        <p:spPr bwMode="auto">
          <a:xfrm>
            <a:off x="533400" y="1295400"/>
            <a:ext cx="8077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800" i="1">
                <a:solidFill>
                  <a:srgbClr val="FF3300"/>
                </a:solidFill>
                <a:latin typeface="Times New Roman" panose="02020603050405020304" pitchFamily="18" charset="0"/>
              </a:rPr>
              <a:t>Euler path</a:t>
            </a:r>
            <a:r>
              <a:rPr lang="en-US" altLang="en-US" sz="2800" b="0">
                <a:latin typeface="Times New Roman" panose="02020603050405020304" pitchFamily="18" charset="0"/>
              </a:rPr>
              <a:t>:  a path traversing all the edges of the graph</a:t>
            </a:r>
            <a:br>
              <a:rPr lang="en-US" altLang="en-US" sz="2800" b="0">
                <a:latin typeface="Times New Roman" panose="02020603050405020304" pitchFamily="18" charset="0"/>
              </a:rPr>
            </a:br>
            <a:r>
              <a:rPr lang="en-US" altLang="en-US" sz="2800" b="0">
                <a:latin typeface="Times New Roman" panose="02020603050405020304" pitchFamily="18" charset="0"/>
              </a:rPr>
              <a:t>                     exactly once</a:t>
            </a:r>
          </a:p>
          <a:p>
            <a:r>
              <a:rPr lang="en-US" altLang="en-US" sz="2800" i="1">
                <a:solidFill>
                  <a:srgbClr val="FF3300"/>
                </a:solidFill>
                <a:latin typeface="Times New Roman" panose="02020603050405020304" pitchFamily="18" charset="0"/>
              </a:rPr>
              <a:t>Euler cycle</a:t>
            </a:r>
            <a:r>
              <a:rPr lang="en-US" altLang="en-US" sz="2800" b="0">
                <a:latin typeface="Times New Roman" panose="02020603050405020304" pitchFamily="18" charset="0"/>
              </a:rPr>
              <a:t>: a cycle traversing all the edges of the 			graph exactly once</a:t>
            </a:r>
          </a:p>
          <a:p>
            <a:endParaRPr lang="en-US" altLang="en-US" sz="2800" b="0">
              <a:latin typeface="Times New Roman" panose="02020603050405020304" pitchFamily="18" charset="0"/>
            </a:endParaRPr>
          </a:p>
        </p:txBody>
      </p:sp>
      <p:grpSp>
        <p:nvGrpSpPr>
          <p:cNvPr id="13318" name="Group 4">
            <a:extLst>
              <a:ext uri="{FF2B5EF4-FFF2-40B4-BE49-F238E27FC236}">
                <a16:creationId xmlns:a16="http://schemas.microsoft.com/office/drawing/2014/main" id="{6EA6F146-38E7-44A1-A0DD-85382B171CCA}"/>
              </a:ext>
            </a:extLst>
          </p:cNvPr>
          <p:cNvGrpSpPr>
            <a:grpSpLocks/>
          </p:cNvGrpSpPr>
          <p:nvPr/>
        </p:nvGrpSpPr>
        <p:grpSpPr bwMode="auto">
          <a:xfrm>
            <a:off x="565150" y="3429000"/>
            <a:ext cx="7816850" cy="2651125"/>
            <a:chOff x="192" y="1968"/>
            <a:chExt cx="4924" cy="1670"/>
          </a:xfrm>
        </p:grpSpPr>
        <p:sp>
          <p:nvSpPr>
            <p:cNvPr id="13319" name="Oval 5">
              <a:extLst>
                <a:ext uri="{FF2B5EF4-FFF2-40B4-BE49-F238E27FC236}">
                  <a16:creationId xmlns:a16="http://schemas.microsoft.com/office/drawing/2014/main" id="{E1C08351-FE57-4C99-95EE-6A7912E91D02}"/>
                </a:ext>
              </a:extLst>
            </p:cNvPr>
            <p:cNvSpPr>
              <a:spLocks noChangeArrowheads="1"/>
            </p:cNvSpPr>
            <p:nvPr/>
          </p:nvSpPr>
          <p:spPr bwMode="auto">
            <a:xfrm>
              <a:off x="384" y="196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20" name="Oval 6">
              <a:extLst>
                <a:ext uri="{FF2B5EF4-FFF2-40B4-BE49-F238E27FC236}">
                  <a16:creationId xmlns:a16="http://schemas.microsoft.com/office/drawing/2014/main" id="{1726B8C0-B586-42A1-AEB9-14961F5BC97E}"/>
                </a:ext>
              </a:extLst>
            </p:cNvPr>
            <p:cNvSpPr>
              <a:spLocks noChangeArrowheads="1"/>
            </p:cNvSpPr>
            <p:nvPr/>
          </p:nvSpPr>
          <p:spPr bwMode="auto">
            <a:xfrm>
              <a:off x="384" y="24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21" name="Oval 7">
              <a:extLst>
                <a:ext uri="{FF2B5EF4-FFF2-40B4-BE49-F238E27FC236}">
                  <a16:creationId xmlns:a16="http://schemas.microsoft.com/office/drawing/2014/main" id="{C860A86E-F5CA-4307-8EDE-6B3B112C750D}"/>
                </a:ext>
              </a:extLst>
            </p:cNvPr>
            <p:cNvSpPr>
              <a:spLocks noChangeArrowheads="1"/>
            </p:cNvSpPr>
            <p:nvPr/>
          </p:nvSpPr>
          <p:spPr bwMode="auto">
            <a:xfrm>
              <a:off x="672" y="22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22" name="Oval 8">
              <a:extLst>
                <a:ext uri="{FF2B5EF4-FFF2-40B4-BE49-F238E27FC236}">
                  <a16:creationId xmlns:a16="http://schemas.microsoft.com/office/drawing/2014/main" id="{5DE1CA05-16FE-4F51-8291-A1045992827E}"/>
                </a:ext>
              </a:extLst>
            </p:cNvPr>
            <p:cNvSpPr>
              <a:spLocks noChangeArrowheads="1"/>
            </p:cNvSpPr>
            <p:nvPr/>
          </p:nvSpPr>
          <p:spPr bwMode="auto">
            <a:xfrm>
              <a:off x="912" y="196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23" name="Oval 9">
              <a:extLst>
                <a:ext uri="{FF2B5EF4-FFF2-40B4-BE49-F238E27FC236}">
                  <a16:creationId xmlns:a16="http://schemas.microsoft.com/office/drawing/2014/main" id="{8C2E5F23-DFAA-4829-AAB3-E15492A5537E}"/>
                </a:ext>
              </a:extLst>
            </p:cNvPr>
            <p:cNvSpPr>
              <a:spLocks noChangeArrowheads="1"/>
            </p:cNvSpPr>
            <p:nvPr/>
          </p:nvSpPr>
          <p:spPr bwMode="auto">
            <a:xfrm>
              <a:off x="912" y="24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24" name="Line 10">
              <a:extLst>
                <a:ext uri="{FF2B5EF4-FFF2-40B4-BE49-F238E27FC236}">
                  <a16:creationId xmlns:a16="http://schemas.microsoft.com/office/drawing/2014/main" id="{28DF1B64-8253-48CC-8AA2-69690D272B89}"/>
                </a:ext>
              </a:extLst>
            </p:cNvPr>
            <p:cNvSpPr>
              <a:spLocks noChangeShapeType="1"/>
            </p:cNvSpPr>
            <p:nvPr/>
          </p:nvSpPr>
          <p:spPr bwMode="auto">
            <a:xfrm>
              <a:off x="432" y="20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5" name="Oval 11">
              <a:extLst>
                <a:ext uri="{FF2B5EF4-FFF2-40B4-BE49-F238E27FC236}">
                  <a16:creationId xmlns:a16="http://schemas.microsoft.com/office/drawing/2014/main" id="{2485BDC5-5431-45B6-B44C-E1E5AACFF249}"/>
                </a:ext>
              </a:extLst>
            </p:cNvPr>
            <p:cNvSpPr>
              <a:spLocks noChangeArrowheads="1"/>
            </p:cNvSpPr>
            <p:nvPr/>
          </p:nvSpPr>
          <p:spPr bwMode="auto">
            <a:xfrm>
              <a:off x="3072" y="196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26" name="Oval 12">
              <a:extLst>
                <a:ext uri="{FF2B5EF4-FFF2-40B4-BE49-F238E27FC236}">
                  <a16:creationId xmlns:a16="http://schemas.microsoft.com/office/drawing/2014/main" id="{43617670-8BC4-496F-9EC5-744B94933A72}"/>
                </a:ext>
              </a:extLst>
            </p:cNvPr>
            <p:cNvSpPr>
              <a:spLocks noChangeArrowheads="1"/>
            </p:cNvSpPr>
            <p:nvPr/>
          </p:nvSpPr>
          <p:spPr bwMode="auto">
            <a:xfrm>
              <a:off x="3072" y="24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27" name="Oval 13">
              <a:extLst>
                <a:ext uri="{FF2B5EF4-FFF2-40B4-BE49-F238E27FC236}">
                  <a16:creationId xmlns:a16="http://schemas.microsoft.com/office/drawing/2014/main" id="{7F196310-FCC6-4DCC-BADB-503D41CCB736}"/>
                </a:ext>
              </a:extLst>
            </p:cNvPr>
            <p:cNvSpPr>
              <a:spLocks noChangeArrowheads="1"/>
            </p:cNvSpPr>
            <p:nvPr/>
          </p:nvSpPr>
          <p:spPr bwMode="auto">
            <a:xfrm>
              <a:off x="3360" y="22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28" name="Oval 14">
              <a:extLst>
                <a:ext uri="{FF2B5EF4-FFF2-40B4-BE49-F238E27FC236}">
                  <a16:creationId xmlns:a16="http://schemas.microsoft.com/office/drawing/2014/main" id="{DDBA9AF4-5F69-44DB-B8D9-3E0252864C20}"/>
                </a:ext>
              </a:extLst>
            </p:cNvPr>
            <p:cNvSpPr>
              <a:spLocks noChangeArrowheads="1"/>
            </p:cNvSpPr>
            <p:nvPr/>
          </p:nvSpPr>
          <p:spPr bwMode="auto">
            <a:xfrm>
              <a:off x="3600" y="196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29" name="Oval 15">
              <a:extLst>
                <a:ext uri="{FF2B5EF4-FFF2-40B4-BE49-F238E27FC236}">
                  <a16:creationId xmlns:a16="http://schemas.microsoft.com/office/drawing/2014/main" id="{ED634E1D-3B3C-45E9-AA0B-68457AD20628}"/>
                </a:ext>
              </a:extLst>
            </p:cNvPr>
            <p:cNvSpPr>
              <a:spLocks noChangeArrowheads="1"/>
            </p:cNvSpPr>
            <p:nvPr/>
          </p:nvSpPr>
          <p:spPr bwMode="auto">
            <a:xfrm>
              <a:off x="3600" y="24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30" name="Line 16">
              <a:extLst>
                <a:ext uri="{FF2B5EF4-FFF2-40B4-BE49-F238E27FC236}">
                  <a16:creationId xmlns:a16="http://schemas.microsoft.com/office/drawing/2014/main" id="{419E3EFE-4ACC-4AF0-8A4F-B47FD66A6207}"/>
                </a:ext>
              </a:extLst>
            </p:cNvPr>
            <p:cNvSpPr>
              <a:spLocks noChangeShapeType="1"/>
            </p:cNvSpPr>
            <p:nvPr/>
          </p:nvSpPr>
          <p:spPr bwMode="auto">
            <a:xfrm>
              <a:off x="3120" y="20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17">
              <a:extLst>
                <a:ext uri="{FF2B5EF4-FFF2-40B4-BE49-F238E27FC236}">
                  <a16:creationId xmlns:a16="http://schemas.microsoft.com/office/drawing/2014/main" id="{CA216BA8-033B-4101-803A-821A9DC8ACF1}"/>
                </a:ext>
              </a:extLst>
            </p:cNvPr>
            <p:cNvSpPr>
              <a:spLocks noChangeShapeType="1"/>
            </p:cNvSpPr>
            <p:nvPr/>
          </p:nvSpPr>
          <p:spPr bwMode="auto">
            <a:xfrm flipH="1">
              <a:off x="3408" y="201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18">
              <a:extLst>
                <a:ext uri="{FF2B5EF4-FFF2-40B4-BE49-F238E27FC236}">
                  <a16:creationId xmlns:a16="http://schemas.microsoft.com/office/drawing/2014/main" id="{ED18503D-9721-4803-B415-D58E5AF5C08D}"/>
                </a:ext>
              </a:extLst>
            </p:cNvPr>
            <p:cNvSpPr>
              <a:spLocks noChangeShapeType="1"/>
            </p:cNvSpPr>
            <p:nvPr/>
          </p:nvSpPr>
          <p:spPr bwMode="auto">
            <a:xfrm flipV="1">
              <a:off x="3120" y="225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3" name="Line 19">
              <a:extLst>
                <a:ext uri="{FF2B5EF4-FFF2-40B4-BE49-F238E27FC236}">
                  <a16:creationId xmlns:a16="http://schemas.microsoft.com/office/drawing/2014/main" id="{375691C8-9786-4F9D-B134-8B094359664B}"/>
                </a:ext>
              </a:extLst>
            </p:cNvPr>
            <p:cNvSpPr>
              <a:spLocks noChangeShapeType="1"/>
            </p:cNvSpPr>
            <p:nvPr/>
          </p:nvSpPr>
          <p:spPr bwMode="auto">
            <a:xfrm>
              <a:off x="3408" y="225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4" name="Line 20">
              <a:extLst>
                <a:ext uri="{FF2B5EF4-FFF2-40B4-BE49-F238E27FC236}">
                  <a16:creationId xmlns:a16="http://schemas.microsoft.com/office/drawing/2014/main" id="{0B0CD5E2-F5DD-405F-B587-23DF9B5CBE21}"/>
                </a:ext>
              </a:extLst>
            </p:cNvPr>
            <p:cNvSpPr>
              <a:spLocks noChangeShapeType="1"/>
            </p:cNvSpPr>
            <p:nvPr/>
          </p:nvSpPr>
          <p:spPr bwMode="auto">
            <a:xfrm>
              <a:off x="3120" y="20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5" name="Line 21">
              <a:extLst>
                <a:ext uri="{FF2B5EF4-FFF2-40B4-BE49-F238E27FC236}">
                  <a16:creationId xmlns:a16="http://schemas.microsoft.com/office/drawing/2014/main" id="{961BD573-2F9A-4B74-9FEF-027C2F45E119}"/>
                </a:ext>
              </a:extLst>
            </p:cNvPr>
            <p:cNvSpPr>
              <a:spLocks noChangeShapeType="1"/>
            </p:cNvSpPr>
            <p:nvPr/>
          </p:nvSpPr>
          <p:spPr bwMode="auto">
            <a:xfrm>
              <a:off x="3120" y="24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6" name="Line 22">
              <a:extLst>
                <a:ext uri="{FF2B5EF4-FFF2-40B4-BE49-F238E27FC236}">
                  <a16:creationId xmlns:a16="http://schemas.microsoft.com/office/drawing/2014/main" id="{4AADF35E-B6B4-45FD-9201-B6C92100F7FA}"/>
                </a:ext>
              </a:extLst>
            </p:cNvPr>
            <p:cNvSpPr>
              <a:spLocks noChangeShapeType="1"/>
            </p:cNvSpPr>
            <p:nvPr/>
          </p:nvSpPr>
          <p:spPr bwMode="auto">
            <a:xfrm>
              <a:off x="3120" y="201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7" name="Line 23">
              <a:extLst>
                <a:ext uri="{FF2B5EF4-FFF2-40B4-BE49-F238E27FC236}">
                  <a16:creationId xmlns:a16="http://schemas.microsoft.com/office/drawing/2014/main" id="{A44797DB-44A2-44BC-B3D0-F22030F547DA}"/>
                </a:ext>
              </a:extLst>
            </p:cNvPr>
            <p:cNvSpPr>
              <a:spLocks noChangeShapeType="1"/>
            </p:cNvSpPr>
            <p:nvPr/>
          </p:nvSpPr>
          <p:spPr bwMode="auto">
            <a:xfrm>
              <a:off x="3600" y="201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8" name="Line 24">
              <a:extLst>
                <a:ext uri="{FF2B5EF4-FFF2-40B4-BE49-F238E27FC236}">
                  <a16:creationId xmlns:a16="http://schemas.microsoft.com/office/drawing/2014/main" id="{27231EBB-9F05-4275-90B6-21E1CCA3AEAA}"/>
                </a:ext>
              </a:extLst>
            </p:cNvPr>
            <p:cNvSpPr>
              <a:spLocks noChangeShapeType="1"/>
            </p:cNvSpPr>
            <p:nvPr/>
          </p:nvSpPr>
          <p:spPr bwMode="auto">
            <a:xfrm>
              <a:off x="432" y="2016"/>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9" name="Line 25">
              <a:extLst>
                <a:ext uri="{FF2B5EF4-FFF2-40B4-BE49-F238E27FC236}">
                  <a16:creationId xmlns:a16="http://schemas.microsoft.com/office/drawing/2014/main" id="{4BAFFDB1-8D95-4809-B3F0-FDF300A4F296}"/>
                </a:ext>
              </a:extLst>
            </p:cNvPr>
            <p:cNvSpPr>
              <a:spLocks noChangeShapeType="1"/>
            </p:cNvSpPr>
            <p:nvPr/>
          </p:nvSpPr>
          <p:spPr bwMode="auto">
            <a:xfrm flipH="1">
              <a:off x="720" y="201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0" name="Line 26">
              <a:extLst>
                <a:ext uri="{FF2B5EF4-FFF2-40B4-BE49-F238E27FC236}">
                  <a16:creationId xmlns:a16="http://schemas.microsoft.com/office/drawing/2014/main" id="{622CBDC5-7337-41C2-9863-FD3C88B5F023}"/>
                </a:ext>
              </a:extLst>
            </p:cNvPr>
            <p:cNvSpPr>
              <a:spLocks noChangeShapeType="1"/>
            </p:cNvSpPr>
            <p:nvPr/>
          </p:nvSpPr>
          <p:spPr bwMode="auto">
            <a:xfrm>
              <a:off x="720" y="225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1" name="Line 27">
              <a:extLst>
                <a:ext uri="{FF2B5EF4-FFF2-40B4-BE49-F238E27FC236}">
                  <a16:creationId xmlns:a16="http://schemas.microsoft.com/office/drawing/2014/main" id="{A43F4F2B-31CF-4F1E-A86A-4B41938DC9E0}"/>
                </a:ext>
              </a:extLst>
            </p:cNvPr>
            <p:cNvSpPr>
              <a:spLocks noChangeShapeType="1"/>
            </p:cNvSpPr>
            <p:nvPr/>
          </p:nvSpPr>
          <p:spPr bwMode="auto">
            <a:xfrm flipH="1">
              <a:off x="432" y="225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2" name="Line 28">
              <a:extLst>
                <a:ext uri="{FF2B5EF4-FFF2-40B4-BE49-F238E27FC236}">
                  <a16:creationId xmlns:a16="http://schemas.microsoft.com/office/drawing/2014/main" id="{7383B229-D1BC-4DA6-937F-3E20313E021D}"/>
                </a:ext>
              </a:extLst>
            </p:cNvPr>
            <p:cNvSpPr>
              <a:spLocks noChangeShapeType="1"/>
            </p:cNvSpPr>
            <p:nvPr/>
          </p:nvSpPr>
          <p:spPr bwMode="auto">
            <a:xfrm>
              <a:off x="432" y="20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3" name="Line 29">
              <a:extLst>
                <a:ext uri="{FF2B5EF4-FFF2-40B4-BE49-F238E27FC236}">
                  <a16:creationId xmlns:a16="http://schemas.microsoft.com/office/drawing/2014/main" id="{F2327B40-7A63-4BE6-A69E-61B1E6E6C965}"/>
                </a:ext>
              </a:extLst>
            </p:cNvPr>
            <p:cNvSpPr>
              <a:spLocks noChangeShapeType="1"/>
            </p:cNvSpPr>
            <p:nvPr/>
          </p:nvSpPr>
          <p:spPr bwMode="auto">
            <a:xfrm>
              <a:off x="432" y="24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4" name="Line 30">
              <a:extLst>
                <a:ext uri="{FF2B5EF4-FFF2-40B4-BE49-F238E27FC236}">
                  <a16:creationId xmlns:a16="http://schemas.microsoft.com/office/drawing/2014/main" id="{34BDD8E4-6C31-4C11-A0BE-0CABA05DB5D3}"/>
                </a:ext>
              </a:extLst>
            </p:cNvPr>
            <p:cNvSpPr>
              <a:spLocks noChangeShapeType="1"/>
            </p:cNvSpPr>
            <p:nvPr/>
          </p:nvSpPr>
          <p:spPr bwMode="auto">
            <a:xfrm flipH="1">
              <a:off x="720" y="2016"/>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5" name="Line 31">
              <a:extLst>
                <a:ext uri="{FF2B5EF4-FFF2-40B4-BE49-F238E27FC236}">
                  <a16:creationId xmlns:a16="http://schemas.microsoft.com/office/drawing/2014/main" id="{E39E117D-D66F-4743-AF15-A94282AE2841}"/>
                </a:ext>
              </a:extLst>
            </p:cNvPr>
            <p:cNvSpPr>
              <a:spLocks noChangeShapeType="1"/>
            </p:cNvSpPr>
            <p:nvPr/>
          </p:nvSpPr>
          <p:spPr bwMode="auto">
            <a:xfrm flipH="1">
              <a:off x="432" y="2256"/>
              <a:ext cx="240"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6" name="Line 32">
              <a:extLst>
                <a:ext uri="{FF2B5EF4-FFF2-40B4-BE49-F238E27FC236}">
                  <a16:creationId xmlns:a16="http://schemas.microsoft.com/office/drawing/2014/main" id="{49669843-E391-4D25-B7A4-023EEE37C2D0}"/>
                </a:ext>
              </a:extLst>
            </p:cNvPr>
            <p:cNvSpPr>
              <a:spLocks noChangeShapeType="1"/>
            </p:cNvSpPr>
            <p:nvPr/>
          </p:nvSpPr>
          <p:spPr bwMode="auto">
            <a:xfrm>
              <a:off x="432" y="2448"/>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7" name="Line 33">
              <a:extLst>
                <a:ext uri="{FF2B5EF4-FFF2-40B4-BE49-F238E27FC236}">
                  <a16:creationId xmlns:a16="http://schemas.microsoft.com/office/drawing/2014/main" id="{58958BA2-C251-45DA-914F-D51FA8DE1741}"/>
                </a:ext>
              </a:extLst>
            </p:cNvPr>
            <p:cNvSpPr>
              <a:spLocks noChangeShapeType="1"/>
            </p:cNvSpPr>
            <p:nvPr/>
          </p:nvSpPr>
          <p:spPr bwMode="auto">
            <a:xfrm>
              <a:off x="720" y="2256"/>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8" name="Line 34">
              <a:extLst>
                <a:ext uri="{FF2B5EF4-FFF2-40B4-BE49-F238E27FC236}">
                  <a16:creationId xmlns:a16="http://schemas.microsoft.com/office/drawing/2014/main" id="{3623C962-443E-4731-95B3-CB1BCC2E7B2C}"/>
                </a:ext>
              </a:extLst>
            </p:cNvPr>
            <p:cNvSpPr>
              <a:spLocks noChangeShapeType="1"/>
            </p:cNvSpPr>
            <p:nvPr/>
          </p:nvSpPr>
          <p:spPr bwMode="auto">
            <a:xfrm>
              <a:off x="432" y="2016"/>
              <a:ext cx="240"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9" name="Text Box 35">
              <a:extLst>
                <a:ext uri="{FF2B5EF4-FFF2-40B4-BE49-F238E27FC236}">
                  <a16:creationId xmlns:a16="http://schemas.microsoft.com/office/drawing/2014/main" id="{3330C597-BDF1-4665-B69B-075DA0381076}"/>
                </a:ext>
              </a:extLst>
            </p:cNvPr>
            <p:cNvSpPr txBox="1">
              <a:spLocks noChangeArrowheads="1"/>
            </p:cNvSpPr>
            <p:nvPr/>
          </p:nvSpPr>
          <p:spPr bwMode="auto">
            <a:xfrm>
              <a:off x="1056" y="2064"/>
              <a:ext cx="13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 Has Euler cycle</a:t>
              </a:r>
            </a:p>
          </p:txBody>
        </p:sp>
        <p:grpSp>
          <p:nvGrpSpPr>
            <p:cNvPr id="13350" name="Group 36">
              <a:extLst>
                <a:ext uri="{FF2B5EF4-FFF2-40B4-BE49-F238E27FC236}">
                  <a16:creationId xmlns:a16="http://schemas.microsoft.com/office/drawing/2014/main" id="{76E35BE6-B2D7-4D70-AC99-42F9ED56C29E}"/>
                </a:ext>
              </a:extLst>
            </p:cNvPr>
            <p:cNvGrpSpPr>
              <a:grpSpLocks/>
            </p:cNvGrpSpPr>
            <p:nvPr/>
          </p:nvGrpSpPr>
          <p:grpSpPr bwMode="auto">
            <a:xfrm>
              <a:off x="192" y="3072"/>
              <a:ext cx="2524" cy="566"/>
              <a:chOff x="240" y="3408"/>
              <a:chExt cx="2524" cy="566"/>
            </a:xfrm>
          </p:grpSpPr>
          <p:sp>
            <p:nvSpPr>
              <p:cNvPr id="13352" name="Oval 37">
                <a:extLst>
                  <a:ext uri="{FF2B5EF4-FFF2-40B4-BE49-F238E27FC236}">
                    <a16:creationId xmlns:a16="http://schemas.microsoft.com/office/drawing/2014/main" id="{83CBE2E2-3B06-4E48-9DE1-E1900AF0984E}"/>
                  </a:ext>
                </a:extLst>
              </p:cNvPr>
              <p:cNvSpPr>
                <a:spLocks noChangeArrowheads="1"/>
              </p:cNvSpPr>
              <p:nvPr/>
            </p:nvSpPr>
            <p:spPr bwMode="auto">
              <a:xfrm>
                <a:off x="528" y="34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53" name="Oval 38">
                <a:extLst>
                  <a:ext uri="{FF2B5EF4-FFF2-40B4-BE49-F238E27FC236}">
                    <a16:creationId xmlns:a16="http://schemas.microsoft.com/office/drawing/2014/main" id="{D6FD8857-0DCA-4627-9562-9ADC9C1BA6F4}"/>
                  </a:ext>
                </a:extLst>
              </p:cNvPr>
              <p:cNvSpPr>
                <a:spLocks noChangeArrowheads="1"/>
              </p:cNvSpPr>
              <p:nvPr/>
            </p:nvSpPr>
            <p:spPr bwMode="auto">
              <a:xfrm>
                <a:off x="528" y="388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54" name="Oval 39">
                <a:extLst>
                  <a:ext uri="{FF2B5EF4-FFF2-40B4-BE49-F238E27FC236}">
                    <a16:creationId xmlns:a16="http://schemas.microsoft.com/office/drawing/2014/main" id="{5D2BBEF7-3FF1-4919-958D-62C3B6F7C2D8}"/>
                  </a:ext>
                </a:extLst>
              </p:cNvPr>
              <p:cNvSpPr>
                <a:spLocks noChangeArrowheads="1"/>
              </p:cNvSpPr>
              <p:nvPr/>
            </p:nvSpPr>
            <p:spPr bwMode="auto">
              <a:xfrm>
                <a:off x="1056" y="34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55" name="Oval 40">
                <a:extLst>
                  <a:ext uri="{FF2B5EF4-FFF2-40B4-BE49-F238E27FC236}">
                    <a16:creationId xmlns:a16="http://schemas.microsoft.com/office/drawing/2014/main" id="{2A5D1619-AE8C-47BB-AD0C-A4900BC3FCB0}"/>
                  </a:ext>
                </a:extLst>
              </p:cNvPr>
              <p:cNvSpPr>
                <a:spLocks noChangeArrowheads="1"/>
              </p:cNvSpPr>
              <p:nvPr/>
            </p:nvSpPr>
            <p:spPr bwMode="auto">
              <a:xfrm>
                <a:off x="1056" y="388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56" name="Line 41">
                <a:extLst>
                  <a:ext uri="{FF2B5EF4-FFF2-40B4-BE49-F238E27FC236}">
                    <a16:creationId xmlns:a16="http://schemas.microsoft.com/office/drawing/2014/main" id="{09681282-3469-4C10-BDFA-3ED95691CF4A}"/>
                  </a:ext>
                </a:extLst>
              </p:cNvPr>
              <p:cNvSpPr>
                <a:spLocks noChangeShapeType="1"/>
              </p:cNvSpPr>
              <p:nvPr/>
            </p:nvSpPr>
            <p:spPr bwMode="auto">
              <a:xfrm>
                <a:off x="576" y="345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7" name="Line 42">
                <a:extLst>
                  <a:ext uri="{FF2B5EF4-FFF2-40B4-BE49-F238E27FC236}">
                    <a16:creationId xmlns:a16="http://schemas.microsoft.com/office/drawing/2014/main" id="{E8D67A4A-D0BD-4E58-A0AF-BD5FF5005BF2}"/>
                  </a:ext>
                </a:extLst>
              </p:cNvPr>
              <p:cNvSpPr>
                <a:spLocks noChangeShapeType="1"/>
              </p:cNvSpPr>
              <p:nvPr/>
            </p:nvSpPr>
            <p:spPr bwMode="auto">
              <a:xfrm>
                <a:off x="576" y="38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8" name="Oval 43">
                <a:extLst>
                  <a:ext uri="{FF2B5EF4-FFF2-40B4-BE49-F238E27FC236}">
                    <a16:creationId xmlns:a16="http://schemas.microsoft.com/office/drawing/2014/main" id="{F4FADAD0-1DF2-4CC0-BB1C-AB24E77B532B}"/>
                  </a:ext>
                </a:extLst>
              </p:cNvPr>
              <p:cNvSpPr>
                <a:spLocks noChangeArrowheads="1"/>
              </p:cNvSpPr>
              <p:nvPr/>
            </p:nvSpPr>
            <p:spPr bwMode="auto">
              <a:xfrm>
                <a:off x="240" y="36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3359" name="Line 44">
                <a:extLst>
                  <a:ext uri="{FF2B5EF4-FFF2-40B4-BE49-F238E27FC236}">
                    <a16:creationId xmlns:a16="http://schemas.microsoft.com/office/drawing/2014/main" id="{F67CEBB1-3585-4BE0-A35C-BAF0EF1596B6}"/>
                  </a:ext>
                </a:extLst>
              </p:cNvPr>
              <p:cNvSpPr>
                <a:spLocks noChangeShapeType="1"/>
              </p:cNvSpPr>
              <p:nvPr/>
            </p:nvSpPr>
            <p:spPr bwMode="auto">
              <a:xfrm flipH="1">
                <a:off x="288" y="3456"/>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0" name="Line 45">
                <a:extLst>
                  <a:ext uri="{FF2B5EF4-FFF2-40B4-BE49-F238E27FC236}">
                    <a16:creationId xmlns:a16="http://schemas.microsoft.com/office/drawing/2014/main" id="{838CBD12-799D-4435-8C52-DF8EBE33AA7B}"/>
                  </a:ext>
                </a:extLst>
              </p:cNvPr>
              <p:cNvSpPr>
                <a:spLocks noChangeShapeType="1"/>
              </p:cNvSpPr>
              <p:nvPr/>
            </p:nvSpPr>
            <p:spPr bwMode="auto">
              <a:xfrm>
                <a:off x="288" y="3696"/>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1" name="Line 46">
                <a:extLst>
                  <a:ext uri="{FF2B5EF4-FFF2-40B4-BE49-F238E27FC236}">
                    <a16:creationId xmlns:a16="http://schemas.microsoft.com/office/drawing/2014/main" id="{F3EE55A6-E7C5-41E7-B81B-EDCE0CF226A1}"/>
                  </a:ext>
                </a:extLst>
              </p:cNvPr>
              <p:cNvSpPr>
                <a:spLocks noChangeShapeType="1"/>
              </p:cNvSpPr>
              <p:nvPr/>
            </p:nvSpPr>
            <p:spPr bwMode="auto">
              <a:xfrm>
                <a:off x="1056" y="34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2" name="Line 47">
                <a:extLst>
                  <a:ext uri="{FF2B5EF4-FFF2-40B4-BE49-F238E27FC236}">
                    <a16:creationId xmlns:a16="http://schemas.microsoft.com/office/drawing/2014/main" id="{DBD6C335-B120-4DF7-9443-2F1167D349F0}"/>
                  </a:ext>
                </a:extLst>
              </p:cNvPr>
              <p:cNvSpPr>
                <a:spLocks noChangeShapeType="1"/>
              </p:cNvSpPr>
              <p:nvPr/>
            </p:nvSpPr>
            <p:spPr bwMode="auto">
              <a:xfrm>
                <a:off x="576" y="34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3" name="Line 48">
                <a:extLst>
                  <a:ext uri="{FF2B5EF4-FFF2-40B4-BE49-F238E27FC236}">
                    <a16:creationId xmlns:a16="http://schemas.microsoft.com/office/drawing/2014/main" id="{EF50EB8F-52A0-49AC-B952-CE6B0916AFCA}"/>
                  </a:ext>
                </a:extLst>
              </p:cNvPr>
              <p:cNvSpPr>
                <a:spLocks noChangeShapeType="1"/>
              </p:cNvSpPr>
              <p:nvPr/>
            </p:nvSpPr>
            <p:spPr bwMode="auto">
              <a:xfrm flipH="1">
                <a:off x="576" y="3456"/>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4" name="Line 49">
                <a:extLst>
                  <a:ext uri="{FF2B5EF4-FFF2-40B4-BE49-F238E27FC236}">
                    <a16:creationId xmlns:a16="http://schemas.microsoft.com/office/drawing/2014/main" id="{B11A74C5-0C1D-428E-A706-6FA7A807AF34}"/>
                  </a:ext>
                </a:extLst>
              </p:cNvPr>
              <p:cNvSpPr>
                <a:spLocks noChangeShapeType="1"/>
              </p:cNvSpPr>
              <p:nvPr/>
            </p:nvSpPr>
            <p:spPr bwMode="auto">
              <a:xfrm>
                <a:off x="1056" y="345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5" name="Line 50">
                <a:extLst>
                  <a:ext uri="{FF2B5EF4-FFF2-40B4-BE49-F238E27FC236}">
                    <a16:creationId xmlns:a16="http://schemas.microsoft.com/office/drawing/2014/main" id="{9A0FC425-2EE3-4381-B9C9-8C24DDE9410A}"/>
                  </a:ext>
                </a:extLst>
              </p:cNvPr>
              <p:cNvSpPr>
                <a:spLocks noChangeShapeType="1"/>
              </p:cNvSpPr>
              <p:nvPr/>
            </p:nvSpPr>
            <p:spPr bwMode="auto">
              <a:xfrm>
                <a:off x="576" y="3888"/>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6" name="Line 51">
                <a:extLst>
                  <a:ext uri="{FF2B5EF4-FFF2-40B4-BE49-F238E27FC236}">
                    <a16:creationId xmlns:a16="http://schemas.microsoft.com/office/drawing/2014/main" id="{4E1F120E-B220-4BB3-AF9D-B348FA1405E2}"/>
                  </a:ext>
                </a:extLst>
              </p:cNvPr>
              <p:cNvSpPr>
                <a:spLocks noChangeShapeType="1"/>
              </p:cNvSpPr>
              <p:nvPr/>
            </p:nvSpPr>
            <p:spPr bwMode="auto">
              <a:xfrm>
                <a:off x="576" y="345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7" name="Line 52">
                <a:extLst>
                  <a:ext uri="{FF2B5EF4-FFF2-40B4-BE49-F238E27FC236}">
                    <a16:creationId xmlns:a16="http://schemas.microsoft.com/office/drawing/2014/main" id="{44C79049-9D82-4F27-9989-C1CE840667C8}"/>
                  </a:ext>
                </a:extLst>
              </p:cNvPr>
              <p:cNvSpPr>
                <a:spLocks noChangeShapeType="1"/>
              </p:cNvSpPr>
              <p:nvPr/>
            </p:nvSpPr>
            <p:spPr bwMode="auto">
              <a:xfrm>
                <a:off x="576" y="3456"/>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8" name="Line 53">
                <a:extLst>
                  <a:ext uri="{FF2B5EF4-FFF2-40B4-BE49-F238E27FC236}">
                    <a16:creationId xmlns:a16="http://schemas.microsoft.com/office/drawing/2014/main" id="{870DEFE6-4F61-4301-BE1B-143BB935B498}"/>
                  </a:ext>
                </a:extLst>
              </p:cNvPr>
              <p:cNvSpPr>
                <a:spLocks noChangeShapeType="1"/>
              </p:cNvSpPr>
              <p:nvPr/>
            </p:nvSpPr>
            <p:spPr bwMode="auto">
              <a:xfrm flipH="1">
                <a:off x="576" y="3456"/>
                <a:ext cx="48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9" name="Line 54">
                <a:extLst>
                  <a:ext uri="{FF2B5EF4-FFF2-40B4-BE49-F238E27FC236}">
                    <a16:creationId xmlns:a16="http://schemas.microsoft.com/office/drawing/2014/main" id="{3BC9C0D8-1437-41E0-A2D2-F7086F121721}"/>
                  </a:ext>
                </a:extLst>
              </p:cNvPr>
              <p:cNvSpPr>
                <a:spLocks noChangeShapeType="1"/>
              </p:cNvSpPr>
              <p:nvPr/>
            </p:nvSpPr>
            <p:spPr bwMode="auto">
              <a:xfrm>
                <a:off x="288" y="3696"/>
                <a:ext cx="28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0" name="Line 55">
                <a:extLst>
                  <a:ext uri="{FF2B5EF4-FFF2-40B4-BE49-F238E27FC236}">
                    <a16:creationId xmlns:a16="http://schemas.microsoft.com/office/drawing/2014/main" id="{C3E6F30C-3F36-49BF-AB5D-7B9854CA5B36}"/>
                  </a:ext>
                </a:extLst>
              </p:cNvPr>
              <p:cNvSpPr>
                <a:spLocks noChangeShapeType="1"/>
              </p:cNvSpPr>
              <p:nvPr/>
            </p:nvSpPr>
            <p:spPr bwMode="auto">
              <a:xfrm flipH="1">
                <a:off x="288" y="3456"/>
                <a:ext cx="288"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1" name="Text Box 56">
                <a:extLst>
                  <a:ext uri="{FF2B5EF4-FFF2-40B4-BE49-F238E27FC236}">
                    <a16:creationId xmlns:a16="http://schemas.microsoft.com/office/drawing/2014/main" id="{B29C270B-7CDA-4BAC-B1CE-807907BA361C}"/>
                  </a:ext>
                </a:extLst>
              </p:cNvPr>
              <p:cNvSpPr txBox="1">
                <a:spLocks noChangeArrowheads="1"/>
              </p:cNvSpPr>
              <p:nvPr/>
            </p:nvSpPr>
            <p:spPr bwMode="auto">
              <a:xfrm>
                <a:off x="1248" y="3456"/>
                <a:ext cx="15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Has Euler path,</a:t>
                </a:r>
              </a:p>
              <a:p>
                <a:r>
                  <a:rPr lang="en-US" altLang="en-US" sz="2400" b="0">
                    <a:latin typeface="Times New Roman" panose="02020603050405020304" pitchFamily="18" charset="0"/>
                  </a:rPr>
                  <a:t>but no Euler cycle</a:t>
                </a:r>
              </a:p>
            </p:txBody>
          </p:sp>
        </p:grpSp>
        <p:sp>
          <p:nvSpPr>
            <p:cNvPr id="13351" name="Text Box 57">
              <a:extLst>
                <a:ext uri="{FF2B5EF4-FFF2-40B4-BE49-F238E27FC236}">
                  <a16:creationId xmlns:a16="http://schemas.microsoft.com/office/drawing/2014/main" id="{41FC2498-338A-4797-89EF-3F046EDA18DE}"/>
                </a:ext>
              </a:extLst>
            </p:cNvPr>
            <p:cNvSpPr txBox="1">
              <a:spLocks noChangeArrowheads="1"/>
            </p:cNvSpPr>
            <p:nvPr/>
          </p:nvSpPr>
          <p:spPr bwMode="auto">
            <a:xfrm>
              <a:off x="3850" y="1968"/>
              <a:ext cx="126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No Euler cycle</a:t>
              </a:r>
            </a:p>
            <a:p>
              <a:r>
                <a:rPr lang="en-US" altLang="en-US" sz="2400" b="0">
                  <a:latin typeface="Times New Roman" panose="02020603050405020304" pitchFamily="18" charset="0"/>
                </a:rPr>
                <a:t>no Euler path</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AC9FA9E8-24F3-4A1D-8513-3E09B81783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4339" name="Slide Number Placeholder 5">
            <a:extLst>
              <a:ext uri="{FF2B5EF4-FFF2-40B4-BE49-F238E27FC236}">
                <a16:creationId xmlns:a16="http://schemas.microsoft.com/office/drawing/2014/main" id="{AFAF5BD8-A990-417D-89DA-9E61AD170E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3254851-EE16-49E7-BB1E-BF31315AC709}" type="slidenum">
              <a:rPr lang="en-US" altLang="en-US" sz="1200" b="0">
                <a:solidFill>
                  <a:srgbClr val="898989"/>
                </a:solidFill>
              </a:rPr>
              <a:pPr eaLnBrk="1" hangingPunct="1"/>
              <a:t>13</a:t>
            </a:fld>
            <a:r>
              <a:rPr lang="en-US" altLang="en-US" sz="1200" b="0">
                <a:solidFill>
                  <a:srgbClr val="898989"/>
                </a:solidFill>
              </a:rPr>
              <a:t>/30</a:t>
            </a:r>
          </a:p>
        </p:txBody>
      </p:sp>
      <p:sp>
        <p:nvSpPr>
          <p:cNvPr id="14340" name="Rectangle 2">
            <a:extLst>
              <a:ext uri="{FF2B5EF4-FFF2-40B4-BE49-F238E27FC236}">
                <a16:creationId xmlns:a16="http://schemas.microsoft.com/office/drawing/2014/main" id="{1CF07A33-FDB0-4AA0-9100-0D5CB5A70EDA}"/>
              </a:ext>
            </a:extLst>
          </p:cNvPr>
          <p:cNvSpPr>
            <a:spLocks noGrp="1"/>
          </p:cNvSpPr>
          <p:nvPr>
            <p:ph type="title"/>
          </p:nvPr>
        </p:nvSpPr>
        <p:spPr>
          <a:xfrm>
            <a:off x="685800" y="334963"/>
            <a:ext cx="7772400" cy="701675"/>
          </a:xfrm>
          <a:noFill/>
        </p:spPr>
        <p:txBody>
          <a:bodyPr>
            <a:spAutoFit/>
          </a:bodyPr>
          <a:lstStyle/>
          <a:p>
            <a:r>
              <a:rPr lang="en-US" altLang="en-US" sz="4000" b="1">
                <a:solidFill>
                  <a:srgbClr val="CC3300"/>
                </a:solidFill>
              </a:rPr>
              <a:t>The Bridges of Königsberg</a:t>
            </a:r>
          </a:p>
        </p:txBody>
      </p:sp>
      <p:sp>
        <p:nvSpPr>
          <p:cNvPr id="14341" name="Freeform 4">
            <a:extLst>
              <a:ext uri="{FF2B5EF4-FFF2-40B4-BE49-F238E27FC236}">
                <a16:creationId xmlns:a16="http://schemas.microsoft.com/office/drawing/2014/main" id="{FA283F3D-EDF1-4FB1-A4F8-2F6C98E1FC66}"/>
              </a:ext>
            </a:extLst>
          </p:cNvPr>
          <p:cNvSpPr>
            <a:spLocks/>
          </p:cNvSpPr>
          <p:nvPr/>
        </p:nvSpPr>
        <p:spPr bwMode="auto">
          <a:xfrm>
            <a:off x="896938" y="1909763"/>
            <a:ext cx="1273175" cy="744537"/>
          </a:xfrm>
          <a:custGeom>
            <a:avLst/>
            <a:gdLst>
              <a:gd name="T0" fmla="*/ 106 w 802"/>
              <a:gd name="T1" fmla="*/ 160 h 469"/>
              <a:gd name="T2" fmla="*/ 167 w 802"/>
              <a:gd name="T3" fmla="*/ 143 h 469"/>
              <a:gd name="T4" fmla="*/ 300 w 802"/>
              <a:gd name="T5" fmla="*/ 72 h 469"/>
              <a:gd name="T6" fmla="*/ 450 w 802"/>
              <a:gd name="T7" fmla="*/ 10 h 469"/>
              <a:gd name="T8" fmla="*/ 670 w 802"/>
              <a:gd name="T9" fmla="*/ 46 h 469"/>
              <a:gd name="T10" fmla="*/ 776 w 802"/>
              <a:gd name="T11" fmla="*/ 196 h 469"/>
              <a:gd name="T12" fmla="*/ 776 w 802"/>
              <a:gd name="T13" fmla="*/ 398 h 469"/>
              <a:gd name="T14" fmla="*/ 670 w 802"/>
              <a:gd name="T15" fmla="*/ 460 h 469"/>
              <a:gd name="T16" fmla="*/ 644 w 802"/>
              <a:gd name="T17" fmla="*/ 469 h 469"/>
              <a:gd name="T18" fmla="*/ 203 w 802"/>
              <a:gd name="T19" fmla="*/ 443 h 469"/>
              <a:gd name="T20" fmla="*/ 0 w 802"/>
              <a:gd name="T21" fmla="*/ 257 h 469"/>
              <a:gd name="T22" fmla="*/ 26 w 802"/>
              <a:gd name="T23" fmla="*/ 187 h 469"/>
              <a:gd name="T24" fmla="*/ 79 w 802"/>
              <a:gd name="T25" fmla="*/ 169 h 469"/>
              <a:gd name="T26" fmla="*/ 106 w 802"/>
              <a:gd name="T27" fmla="*/ 160 h 4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02"/>
              <a:gd name="T43" fmla="*/ 0 h 469"/>
              <a:gd name="T44" fmla="*/ 802 w 802"/>
              <a:gd name="T45" fmla="*/ 469 h 4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02" h="469">
                <a:moveTo>
                  <a:pt x="106" y="160"/>
                </a:moveTo>
                <a:cubicBezTo>
                  <a:pt x="126" y="153"/>
                  <a:pt x="148" y="151"/>
                  <a:pt x="167" y="143"/>
                </a:cubicBezTo>
                <a:cubicBezTo>
                  <a:pt x="214" y="123"/>
                  <a:pt x="251" y="88"/>
                  <a:pt x="300" y="72"/>
                </a:cubicBezTo>
                <a:cubicBezTo>
                  <a:pt x="362" y="31"/>
                  <a:pt x="380" y="33"/>
                  <a:pt x="450" y="10"/>
                </a:cubicBezTo>
                <a:cubicBezTo>
                  <a:pt x="534" y="15"/>
                  <a:pt x="604" y="0"/>
                  <a:pt x="670" y="46"/>
                </a:cubicBezTo>
                <a:cubicBezTo>
                  <a:pt x="689" y="100"/>
                  <a:pt x="728" y="163"/>
                  <a:pt x="776" y="196"/>
                </a:cubicBezTo>
                <a:cubicBezTo>
                  <a:pt x="802" y="271"/>
                  <a:pt x="800" y="256"/>
                  <a:pt x="776" y="398"/>
                </a:cubicBezTo>
                <a:cubicBezTo>
                  <a:pt x="770" y="433"/>
                  <a:pt x="692" y="453"/>
                  <a:pt x="670" y="460"/>
                </a:cubicBezTo>
                <a:cubicBezTo>
                  <a:pt x="661" y="463"/>
                  <a:pt x="644" y="469"/>
                  <a:pt x="644" y="469"/>
                </a:cubicBezTo>
                <a:cubicBezTo>
                  <a:pt x="439" y="464"/>
                  <a:pt x="363" y="467"/>
                  <a:pt x="203" y="443"/>
                </a:cubicBezTo>
                <a:cubicBezTo>
                  <a:pt x="112" y="412"/>
                  <a:pt x="32" y="352"/>
                  <a:pt x="0" y="257"/>
                </a:cubicBezTo>
                <a:cubicBezTo>
                  <a:pt x="3" y="241"/>
                  <a:pt x="6" y="199"/>
                  <a:pt x="26" y="187"/>
                </a:cubicBezTo>
                <a:cubicBezTo>
                  <a:pt x="42" y="177"/>
                  <a:pt x="61" y="175"/>
                  <a:pt x="79" y="169"/>
                </a:cubicBezTo>
                <a:cubicBezTo>
                  <a:pt x="88" y="166"/>
                  <a:pt x="106" y="160"/>
                  <a:pt x="106" y="16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2" name="Freeform 5">
            <a:extLst>
              <a:ext uri="{FF2B5EF4-FFF2-40B4-BE49-F238E27FC236}">
                <a16:creationId xmlns:a16="http://schemas.microsoft.com/office/drawing/2014/main" id="{FF7935C8-16C6-43E1-90A6-F53663459738}"/>
              </a:ext>
            </a:extLst>
          </p:cNvPr>
          <p:cNvSpPr>
            <a:spLocks/>
          </p:cNvSpPr>
          <p:nvPr/>
        </p:nvSpPr>
        <p:spPr bwMode="auto">
          <a:xfrm>
            <a:off x="2362200" y="1981200"/>
            <a:ext cx="2173288" cy="1371600"/>
          </a:xfrm>
          <a:custGeom>
            <a:avLst/>
            <a:gdLst>
              <a:gd name="T0" fmla="*/ 1114 w 1369"/>
              <a:gd name="T1" fmla="*/ 0 h 864"/>
              <a:gd name="T2" fmla="*/ 1069 w 1369"/>
              <a:gd name="T3" fmla="*/ 44 h 864"/>
              <a:gd name="T4" fmla="*/ 1043 w 1369"/>
              <a:gd name="T5" fmla="*/ 70 h 864"/>
              <a:gd name="T6" fmla="*/ 699 w 1369"/>
              <a:gd name="T7" fmla="*/ 115 h 864"/>
              <a:gd name="T8" fmla="*/ 311 w 1369"/>
              <a:gd name="T9" fmla="*/ 150 h 864"/>
              <a:gd name="T10" fmla="*/ 134 w 1369"/>
              <a:gd name="T11" fmla="*/ 194 h 864"/>
              <a:gd name="T12" fmla="*/ 46 w 1369"/>
              <a:gd name="T13" fmla="*/ 282 h 864"/>
              <a:gd name="T14" fmla="*/ 28 w 1369"/>
              <a:gd name="T15" fmla="*/ 309 h 864"/>
              <a:gd name="T16" fmla="*/ 28 w 1369"/>
              <a:gd name="T17" fmla="*/ 503 h 864"/>
              <a:gd name="T18" fmla="*/ 302 w 1369"/>
              <a:gd name="T19" fmla="*/ 617 h 864"/>
              <a:gd name="T20" fmla="*/ 514 w 1369"/>
              <a:gd name="T21" fmla="*/ 653 h 864"/>
              <a:gd name="T22" fmla="*/ 822 w 1369"/>
              <a:gd name="T23" fmla="*/ 697 h 864"/>
              <a:gd name="T24" fmla="*/ 1114 w 1369"/>
              <a:gd name="T25" fmla="*/ 759 h 864"/>
              <a:gd name="T26" fmla="*/ 1219 w 1369"/>
              <a:gd name="T27" fmla="*/ 794 h 864"/>
              <a:gd name="T28" fmla="*/ 1272 w 1369"/>
              <a:gd name="T29" fmla="*/ 811 h 864"/>
              <a:gd name="T30" fmla="*/ 1369 w 1369"/>
              <a:gd name="T31" fmla="*/ 864 h 8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9"/>
              <a:gd name="T49" fmla="*/ 0 h 864"/>
              <a:gd name="T50" fmla="*/ 1369 w 1369"/>
              <a:gd name="T51" fmla="*/ 864 h 8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9" h="864">
                <a:moveTo>
                  <a:pt x="1114" y="0"/>
                </a:moveTo>
                <a:cubicBezTo>
                  <a:pt x="1098" y="47"/>
                  <a:pt x="1117" y="10"/>
                  <a:pt x="1069" y="44"/>
                </a:cubicBezTo>
                <a:cubicBezTo>
                  <a:pt x="1059" y="51"/>
                  <a:pt x="1054" y="64"/>
                  <a:pt x="1043" y="70"/>
                </a:cubicBezTo>
                <a:cubicBezTo>
                  <a:pt x="948" y="123"/>
                  <a:pt x="788" y="111"/>
                  <a:pt x="699" y="115"/>
                </a:cubicBezTo>
                <a:cubicBezTo>
                  <a:pt x="571" y="132"/>
                  <a:pt x="440" y="142"/>
                  <a:pt x="311" y="150"/>
                </a:cubicBezTo>
                <a:cubicBezTo>
                  <a:pt x="250" y="160"/>
                  <a:pt x="192" y="175"/>
                  <a:pt x="134" y="194"/>
                </a:cubicBezTo>
                <a:cubicBezTo>
                  <a:pt x="63" y="241"/>
                  <a:pt x="93" y="211"/>
                  <a:pt x="46" y="282"/>
                </a:cubicBezTo>
                <a:cubicBezTo>
                  <a:pt x="40" y="291"/>
                  <a:pt x="28" y="309"/>
                  <a:pt x="28" y="309"/>
                </a:cubicBezTo>
                <a:cubicBezTo>
                  <a:pt x="15" y="373"/>
                  <a:pt x="0" y="439"/>
                  <a:pt x="28" y="503"/>
                </a:cubicBezTo>
                <a:cubicBezTo>
                  <a:pt x="61" y="578"/>
                  <a:pt x="227" y="609"/>
                  <a:pt x="302" y="617"/>
                </a:cubicBezTo>
                <a:cubicBezTo>
                  <a:pt x="374" y="635"/>
                  <a:pt x="440" y="645"/>
                  <a:pt x="514" y="653"/>
                </a:cubicBezTo>
                <a:cubicBezTo>
                  <a:pt x="628" y="682"/>
                  <a:pt x="693" y="690"/>
                  <a:pt x="822" y="697"/>
                </a:cubicBezTo>
                <a:cubicBezTo>
                  <a:pt x="920" y="717"/>
                  <a:pt x="1016" y="740"/>
                  <a:pt x="1114" y="759"/>
                </a:cubicBezTo>
                <a:cubicBezTo>
                  <a:pt x="1153" y="767"/>
                  <a:pt x="1183" y="780"/>
                  <a:pt x="1219" y="794"/>
                </a:cubicBezTo>
                <a:cubicBezTo>
                  <a:pt x="1236" y="801"/>
                  <a:pt x="1272" y="811"/>
                  <a:pt x="1272" y="811"/>
                </a:cubicBezTo>
                <a:cubicBezTo>
                  <a:pt x="1302" y="831"/>
                  <a:pt x="1344" y="839"/>
                  <a:pt x="1369" y="8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3" name="Freeform 6">
            <a:extLst>
              <a:ext uri="{FF2B5EF4-FFF2-40B4-BE49-F238E27FC236}">
                <a16:creationId xmlns:a16="http://schemas.microsoft.com/office/drawing/2014/main" id="{2D3DD39E-8604-4D54-A2A3-A7038F9C42CA}"/>
              </a:ext>
            </a:extLst>
          </p:cNvPr>
          <p:cNvSpPr>
            <a:spLocks/>
          </p:cNvSpPr>
          <p:nvPr/>
        </p:nvSpPr>
        <p:spPr bwMode="auto">
          <a:xfrm>
            <a:off x="266700" y="1744663"/>
            <a:ext cx="3836988" cy="536575"/>
          </a:xfrm>
          <a:custGeom>
            <a:avLst/>
            <a:gdLst>
              <a:gd name="T0" fmla="*/ 0 w 2417"/>
              <a:gd name="T1" fmla="*/ 308 h 338"/>
              <a:gd name="T2" fmla="*/ 53 w 2417"/>
              <a:gd name="T3" fmla="*/ 317 h 338"/>
              <a:gd name="T4" fmla="*/ 106 w 2417"/>
              <a:gd name="T5" fmla="*/ 335 h 338"/>
              <a:gd name="T6" fmla="*/ 264 w 2417"/>
              <a:gd name="T7" fmla="*/ 300 h 338"/>
              <a:gd name="T8" fmla="*/ 317 w 2417"/>
              <a:gd name="T9" fmla="*/ 247 h 338"/>
              <a:gd name="T10" fmla="*/ 344 w 2417"/>
              <a:gd name="T11" fmla="*/ 220 h 338"/>
              <a:gd name="T12" fmla="*/ 608 w 2417"/>
              <a:gd name="T13" fmla="*/ 88 h 338"/>
              <a:gd name="T14" fmla="*/ 829 w 2417"/>
              <a:gd name="T15" fmla="*/ 35 h 338"/>
              <a:gd name="T16" fmla="*/ 1111 w 2417"/>
              <a:gd name="T17" fmla="*/ 44 h 338"/>
              <a:gd name="T18" fmla="*/ 1164 w 2417"/>
              <a:gd name="T19" fmla="*/ 61 h 338"/>
              <a:gd name="T20" fmla="*/ 1482 w 2417"/>
              <a:gd name="T21" fmla="*/ 167 h 338"/>
              <a:gd name="T22" fmla="*/ 1976 w 2417"/>
              <a:gd name="T23" fmla="*/ 123 h 338"/>
              <a:gd name="T24" fmla="*/ 2294 w 2417"/>
              <a:gd name="T25" fmla="*/ 53 h 338"/>
              <a:gd name="T26" fmla="*/ 2417 w 2417"/>
              <a:gd name="T27" fmla="*/ 0 h 3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17"/>
              <a:gd name="T43" fmla="*/ 0 h 338"/>
              <a:gd name="T44" fmla="*/ 2417 w 2417"/>
              <a:gd name="T45" fmla="*/ 338 h 3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17" h="338">
                <a:moveTo>
                  <a:pt x="0" y="308"/>
                </a:moveTo>
                <a:cubicBezTo>
                  <a:pt x="18" y="311"/>
                  <a:pt x="36" y="313"/>
                  <a:pt x="53" y="317"/>
                </a:cubicBezTo>
                <a:cubicBezTo>
                  <a:pt x="71" y="322"/>
                  <a:pt x="106" y="335"/>
                  <a:pt x="106" y="335"/>
                </a:cubicBezTo>
                <a:cubicBezTo>
                  <a:pt x="157" y="331"/>
                  <a:pt x="221" y="338"/>
                  <a:pt x="264" y="300"/>
                </a:cubicBezTo>
                <a:cubicBezTo>
                  <a:pt x="283" y="283"/>
                  <a:pt x="299" y="265"/>
                  <a:pt x="317" y="247"/>
                </a:cubicBezTo>
                <a:cubicBezTo>
                  <a:pt x="326" y="238"/>
                  <a:pt x="332" y="224"/>
                  <a:pt x="344" y="220"/>
                </a:cubicBezTo>
                <a:cubicBezTo>
                  <a:pt x="437" y="188"/>
                  <a:pt x="519" y="128"/>
                  <a:pt x="608" y="88"/>
                </a:cubicBezTo>
                <a:cubicBezTo>
                  <a:pt x="678" y="57"/>
                  <a:pt x="755" y="50"/>
                  <a:pt x="829" y="35"/>
                </a:cubicBezTo>
                <a:cubicBezTo>
                  <a:pt x="923" y="38"/>
                  <a:pt x="1017" y="37"/>
                  <a:pt x="1111" y="44"/>
                </a:cubicBezTo>
                <a:cubicBezTo>
                  <a:pt x="1129" y="45"/>
                  <a:pt x="1164" y="61"/>
                  <a:pt x="1164" y="61"/>
                </a:cubicBezTo>
                <a:cubicBezTo>
                  <a:pt x="1227" y="156"/>
                  <a:pt x="1381" y="157"/>
                  <a:pt x="1482" y="167"/>
                </a:cubicBezTo>
                <a:cubicBezTo>
                  <a:pt x="1647" y="159"/>
                  <a:pt x="1812" y="144"/>
                  <a:pt x="1976" y="123"/>
                </a:cubicBezTo>
                <a:cubicBezTo>
                  <a:pt x="2082" y="96"/>
                  <a:pt x="2186" y="67"/>
                  <a:pt x="2294" y="53"/>
                </a:cubicBezTo>
                <a:cubicBezTo>
                  <a:pt x="2331" y="27"/>
                  <a:pt x="2384" y="29"/>
                  <a:pt x="2417"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Freeform 7">
            <a:extLst>
              <a:ext uri="{FF2B5EF4-FFF2-40B4-BE49-F238E27FC236}">
                <a16:creationId xmlns:a16="http://schemas.microsoft.com/office/drawing/2014/main" id="{63880371-AC67-48B6-ADD6-1AA4357EA7D8}"/>
              </a:ext>
            </a:extLst>
          </p:cNvPr>
          <p:cNvSpPr>
            <a:spLocks/>
          </p:cNvSpPr>
          <p:nvPr/>
        </p:nvSpPr>
        <p:spPr bwMode="auto">
          <a:xfrm>
            <a:off x="238125" y="2500313"/>
            <a:ext cx="4230688" cy="1135062"/>
          </a:xfrm>
          <a:custGeom>
            <a:avLst/>
            <a:gdLst>
              <a:gd name="T0" fmla="*/ 0 w 2665"/>
              <a:gd name="T1" fmla="*/ 0 h 715"/>
              <a:gd name="T2" fmla="*/ 229 w 2665"/>
              <a:gd name="T3" fmla="*/ 53 h 715"/>
              <a:gd name="T4" fmla="*/ 309 w 2665"/>
              <a:gd name="T5" fmla="*/ 88 h 715"/>
              <a:gd name="T6" fmla="*/ 424 w 2665"/>
              <a:gd name="T7" fmla="*/ 150 h 715"/>
              <a:gd name="T8" fmla="*/ 626 w 2665"/>
              <a:gd name="T9" fmla="*/ 229 h 715"/>
              <a:gd name="T10" fmla="*/ 1173 w 2665"/>
              <a:gd name="T11" fmla="*/ 282 h 715"/>
              <a:gd name="T12" fmla="*/ 1279 w 2665"/>
              <a:gd name="T13" fmla="*/ 326 h 715"/>
              <a:gd name="T14" fmla="*/ 1341 w 2665"/>
              <a:gd name="T15" fmla="*/ 344 h 715"/>
              <a:gd name="T16" fmla="*/ 1394 w 2665"/>
              <a:gd name="T17" fmla="*/ 379 h 715"/>
              <a:gd name="T18" fmla="*/ 1421 w 2665"/>
              <a:gd name="T19" fmla="*/ 406 h 715"/>
              <a:gd name="T20" fmla="*/ 1473 w 2665"/>
              <a:gd name="T21" fmla="*/ 423 h 715"/>
              <a:gd name="T22" fmla="*/ 1765 w 2665"/>
              <a:gd name="T23" fmla="*/ 485 h 715"/>
              <a:gd name="T24" fmla="*/ 1968 w 2665"/>
              <a:gd name="T25" fmla="*/ 529 h 715"/>
              <a:gd name="T26" fmla="*/ 2259 w 2665"/>
              <a:gd name="T27" fmla="*/ 609 h 715"/>
              <a:gd name="T28" fmla="*/ 2559 w 2665"/>
              <a:gd name="T29" fmla="*/ 688 h 715"/>
              <a:gd name="T30" fmla="*/ 2665 w 2665"/>
              <a:gd name="T31" fmla="*/ 715 h 7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65"/>
              <a:gd name="T49" fmla="*/ 0 h 715"/>
              <a:gd name="T50" fmla="*/ 2665 w 2665"/>
              <a:gd name="T51" fmla="*/ 715 h 7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65" h="715">
                <a:moveTo>
                  <a:pt x="0" y="0"/>
                </a:moveTo>
                <a:cubicBezTo>
                  <a:pt x="56" y="8"/>
                  <a:pt x="182" y="22"/>
                  <a:pt x="229" y="53"/>
                </a:cubicBezTo>
                <a:cubicBezTo>
                  <a:pt x="271" y="81"/>
                  <a:pt x="246" y="68"/>
                  <a:pt x="309" y="88"/>
                </a:cubicBezTo>
                <a:cubicBezTo>
                  <a:pt x="351" y="102"/>
                  <a:pt x="382" y="136"/>
                  <a:pt x="424" y="150"/>
                </a:cubicBezTo>
                <a:cubicBezTo>
                  <a:pt x="482" y="193"/>
                  <a:pt x="556" y="210"/>
                  <a:pt x="626" y="229"/>
                </a:cubicBezTo>
                <a:cubicBezTo>
                  <a:pt x="803" y="277"/>
                  <a:pt x="991" y="276"/>
                  <a:pt x="1173" y="282"/>
                </a:cubicBezTo>
                <a:cubicBezTo>
                  <a:pt x="1213" y="296"/>
                  <a:pt x="1242" y="311"/>
                  <a:pt x="1279" y="326"/>
                </a:cubicBezTo>
                <a:cubicBezTo>
                  <a:pt x="1301" y="335"/>
                  <a:pt x="1320" y="332"/>
                  <a:pt x="1341" y="344"/>
                </a:cubicBezTo>
                <a:cubicBezTo>
                  <a:pt x="1359" y="354"/>
                  <a:pt x="1379" y="364"/>
                  <a:pt x="1394" y="379"/>
                </a:cubicBezTo>
                <a:cubicBezTo>
                  <a:pt x="1403" y="388"/>
                  <a:pt x="1410" y="399"/>
                  <a:pt x="1421" y="406"/>
                </a:cubicBezTo>
                <a:cubicBezTo>
                  <a:pt x="1425" y="408"/>
                  <a:pt x="1469" y="422"/>
                  <a:pt x="1473" y="423"/>
                </a:cubicBezTo>
                <a:cubicBezTo>
                  <a:pt x="1562" y="483"/>
                  <a:pt x="1660" y="479"/>
                  <a:pt x="1765" y="485"/>
                </a:cubicBezTo>
                <a:cubicBezTo>
                  <a:pt x="1830" y="508"/>
                  <a:pt x="1899" y="520"/>
                  <a:pt x="1968" y="529"/>
                </a:cubicBezTo>
                <a:cubicBezTo>
                  <a:pt x="2062" y="562"/>
                  <a:pt x="2161" y="592"/>
                  <a:pt x="2259" y="609"/>
                </a:cubicBezTo>
                <a:cubicBezTo>
                  <a:pt x="2358" y="643"/>
                  <a:pt x="2457" y="669"/>
                  <a:pt x="2559" y="688"/>
                </a:cubicBezTo>
                <a:cubicBezTo>
                  <a:pt x="2596" y="695"/>
                  <a:pt x="2628" y="715"/>
                  <a:pt x="2665" y="715"/>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5" name="Rectangle 8">
            <a:extLst>
              <a:ext uri="{FF2B5EF4-FFF2-40B4-BE49-F238E27FC236}">
                <a16:creationId xmlns:a16="http://schemas.microsoft.com/office/drawing/2014/main" id="{62B5017E-5F1F-483D-8C12-36ED1862871E}"/>
              </a:ext>
            </a:extLst>
          </p:cNvPr>
          <p:cNvSpPr>
            <a:spLocks noChangeArrowheads="1"/>
          </p:cNvSpPr>
          <p:nvPr/>
        </p:nvSpPr>
        <p:spPr bwMode="auto">
          <a:xfrm>
            <a:off x="1066800" y="1752600"/>
            <a:ext cx="152400" cy="533400"/>
          </a:xfrm>
          <a:prstGeom prst="rect">
            <a:avLst/>
          </a:prstGeom>
          <a:solidFill>
            <a:srgbClr val="FFCC00"/>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4346" name="Rectangle 9">
            <a:extLst>
              <a:ext uri="{FF2B5EF4-FFF2-40B4-BE49-F238E27FC236}">
                <a16:creationId xmlns:a16="http://schemas.microsoft.com/office/drawing/2014/main" id="{2AA44BF6-BB5E-4953-88D2-97671A99A29D}"/>
              </a:ext>
            </a:extLst>
          </p:cNvPr>
          <p:cNvSpPr>
            <a:spLocks noChangeArrowheads="1"/>
          </p:cNvSpPr>
          <p:nvPr/>
        </p:nvSpPr>
        <p:spPr bwMode="auto">
          <a:xfrm>
            <a:off x="1676400" y="1600200"/>
            <a:ext cx="152400" cy="533400"/>
          </a:xfrm>
          <a:prstGeom prst="rect">
            <a:avLst/>
          </a:prstGeom>
          <a:solidFill>
            <a:srgbClr val="FFCC00"/>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4347" name="Rectangle 10">
            <a:extLst>
              <a:ext uri="{FF2B5EF4-FFF2-40B4-BE49-F238E27FC236}">
                <a16:creationId xmlns:a16="http://schemas.microsoft.com/office/drawing/2014/main" id="{D601D1D8-8975-4BCC-8E99-68D7AF70B93F}"/>
              </a:ext>
            </a:extLst>
          </p:cNvPr>
          <p:cNvSpPr>
            <a:spLocks noChangeArrowheads="1"/>
          </p:cNvSpPr>
          <p:nvPr/>
        </p:nvSpPr>
        <p:spPr bwMode="auto">
          <a:xfrm>
            <a:off x="1143000" y="2514600"/>
            <a:ext cx="152400" cy="533400"/>
          </a:xfrm>
          <a:prstGeom prst="rect">
            <a:avLst/>
          </a:prstGeom>
          <a:solidFill>
            <a:srgbClr val="FFCC00"/>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4348" name="Rectangle 11">
            <a:extLst>
              <a:ext uri="{FF2B5EF4-FFF2-40B4-BE49-F238E27FC236}">
                <a16:creationId xmlns:a16="http://schemas.microsoft.com/office/drawing/2014/main" id="{A6E2C867-9AD1-46EF-85D0-170AFC9BD564}"/>
              </a:ext>
            </a:extLst>
          </p:cNvPr>
          <p:cNvSpPr>
            <a:spLocks noChangeArrowheads="1"/>
          </p:cNvSpPr>
          <p:nvPr/>
        </p:nvSpPr>
        <p:spPr bwMode="auto">
          <a:xfrm>
            <a:off x="1676400" y="2514600"/>
            <a:ext cx="152400" cy="533400"/>
          </a:xfrm>
          <a:prstGeom prst="rect">
            <a:avLst/>
          </a:prstGeom>
          <a:solidFill>
            <a:srgbClr val="FFCC00"/>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4349" name="Rectangle 12">
            <a:extLst>
              <a:ext uri="{FF2B5EF4-FFF2-40B4-BE49-F238E27FC236}">
                <a16:creationId xmlns:a16="http://schemas.microsoft.com/office/drawing/2014/main" id="{F3AC500A-39CD-4719-9004-6984E003D681}"/>
              </a:ext>
            </a:extLst>
          </p:cNvPr>
          <p:cNvSpPr>
            <a:spLocks noChangeArrowheads="1"/>
          </p:cNvSpPr>
          <p:nvPr/>
        </p:nvSpPr>
        <p:spPr bwMode="auto">
          <a:xfrm>
            <a:off x="3048000" y="1828800"/>
            <a:ext cx="152400" cy="533400"/>
          </a:xfrm>
          <a:prstGeom prst="rect">
            <a:avLst/>
          </a:prstGeom>
          <a:solidFill>
            <a:srgbClr val="FFCC00"/>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4350" name="Rectangle 13">
            <a:extLst>
              <a:ext uri="{FF2B5EF4-FFF2-40B4-BE49-F238E27FC236}">
                <a16:creationId xmlns:a16="http://schemas.microsoft.com/office/drawing/2014/main" id="{17C06E0B-4844-44D5-ADC4-DB7A92C7BC2C}"/>
              </a:ext>
            </a:extLst>
          </p:cNvPr>
          <p:cNvSpPr>
            <a:spLocks noChangeArrowheads="1"/>
          </p:cNvSpPr>
          <p:nvPr/>
        </p:nvSpPr>
        <p:spPr bwMode="auto">
          <a:xfrm>
            <a:off x="3048000" y="2895600"/>
            <a:ext cx="152400" cy="533400"/>
          </a:xfrm>
          <a:prstGeom prst="rect">
            <a:avLst/>
          </a:prstGeom>
          <a:solidFill>
            <a:srgbClr val="FFCC00"/>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4351" name="Rectangle 14">
            <a:extLst>
              <a:ext uri="{FF2B5EF4-FFF2-40B4-BE49-F238E27FC236}">
                <a16:creationId xmlns:a16="http://schemas.microsoft.com/office/drawing/2014/main" id="{ADD1C94D-3007-4958-AFFA-C4468ADA543F}"/>
              </a:ext>
            </a:extLst>
          </p:cNvPr>
          <p:cNvSpPr>
            <a:spLocks noChangeArrowheads="1"/>
          </p:cNvSpPr>
          <p:nvPr/>
        </p:nvSpPr>
        <p:spPr bwMode="auto">
          <a:xfrm>
            <a:off x="2057400" y="2362200"/>
            <a:ext cx="533400" cy="152400"/>
          </a:xfrm>
          <a:prstGeom prst="rect">
            <a:avLst/>
          </a:prstGeom>
          <a:solidFill>
            <a:srgbClr val="FFCC00"/>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07919" name="Text Box 15">
            <a:extLst>
              <a:ext uri="{FF2B5EF4-FFF2-40B4-BE49-F238E27FC236}">
                <a16:creationId xmlns:a16="http://schemas.microsoft.com/office/drawing/2014/main" id="{8EE81D8F-8C93-4356-AAF7-60D9BD25F153}"/>
              </a:ext>
            </a:extLst>
          </p:cNvPr>
          <p:cNvSpPr txBox="1">
            <a:spLocks noChangeArrowheads="1"/>
          </p:cNvSpPr>
          <p:nvPr/>
        </p:nvSpPr>
        <p:spPr bwMode="auto">
          <a:xfrm>
            <a:off x="1371600" y="2133600"/>
            <a:ext cx="404813" cy="457200"/>
          </a:xfrm>
          <a:prstGeom prst="rect">
            <a:avLst/>
          </a:prstGeom>
          <a:noFill/>
          <a:ln w="9525">
            <a:noFill/>
            <a:miter lim="800000"/>
            <a:headEnd/>
            <a:tailEnd/>
          </a:ln>
          <a:effectLst/>
        </p:spPr>
        <p:txBody>
          <a:bodyPr wrap="none">
            <a:spAutoFit/>
          </a:bodyPr>
          <a:lstStyle/>
          <a:p>
            <a:pPr eaLnBrk="0" hangingPunct="0">
              <a:defRPr/>
            </a:pPr>
            <a:r>
              <a:rPr lang="en-US" sz="2400">
                <a:solidFill>
                  <a:schemeClr val="folHlink"/>
                </a:solidFill>
                <a:effectLst>
                  <a:outerShdw blurRad="38100" dist="38100" dir="2700000" algn="tl">
                    <a:srgbClr val="C0C0C0"/>
                  </a:outerShdw>
                </a:effectLst>
                <a:latin typeface="Times New Roman" pitchFamily="18" charset="0"/>
              </a:rPr>
              <a:t>A</a:t>
            </a:r>
          </a:p>
        </p:txBody>
      </p:sp>
      <p:sp>
        <p:nvSpPr>
          <p:cNvPr id="507920" name="Text Box 16">
            <a:extLst>
              <a:ext uri="{FF2B5EF4-FFF2-40B4-BE49-F238E27FC236}">
                <a16:creationId xmlns:a16="http://schemas.microsoft.com/office/drawing/2014/main" id="{7A329322-9CD5-47E7-9974-360A72F5B340}"/>
              </a:ext>
            </a:extLst>
          </p:cNvPr>
          <p:cNvSpPr txBox="1">
            <a:spLocks noChangeArrowheads="1"/>
          </p:cNvSpPr>
          <p:nvPr/>
        </p:nvSpPr>
        <p:spPr bwMode="auto">
          <a:xfrm>
            <a:off x="2057400" y="1295400"/>
            <a:ext cx="404813" cy="457200"/>
          </a:xfrm>
          <a:prstGeom prst="rect">
            <a:avLst/>
          </a:prstGeom>
          <a:noFill/>
          <a:ln w="9525">
            <a:noFill/>
            <a:miter lim="800000"/>
            <a:headEnd/>
            <a:tailEnd/>
          </a:ln>
          <a:effectLst/>
        </p:spPr>
        <p:txBody>
          <a:bodyPr wrap="none">
            <a:spAutoFit/>
          </a:bodyPr>
          <a:lstStyle/>
          <a:p>
            <a:pPr eaLnBrk="0" hangingPunct="0">
              <a:defRPr/>
            </a:pPr>
            <a:r>
              <a:rPr lang="en-US" sz="2400">
                <a:solidFill>
                  <a:schemeClr val="folHlink"/>
                </a:solidFill>
                <a:effectLst>
                  <a:outerShdw blurRad="38100" dist="38100" dir="2700000" algn="tl">
                    <a:srgbClr val="C0C0C0"/>
                  </a:outerShdw>
                </a:effectLst>
                <a:latin typeface="Times New Roman" pitchFamily="18" charset="0"/>
              </a:rPr>
              <a:t>C</a:t>
            </a:r>
          </a:p>
        </p:txBody>
      </p:sp>
      <p:sp>
        <p:nvSpPr>
          <p:cNvPr id="507921" name="Text Box 17">
            <a:extLst>
              <a:ext uri="{FF2B5EF4-FFF2-40B4-BE49-F238E27FC236}">
                <a16:creationId xmlns:a16="http://schemas.microsoft.com/office/drawing/2014/main" id="{8B288CE5-E812-45A5-874B-2867D955CF9D}"/>
              </a:ext>
            </a:extLst>
          </p:cNvPr>
          <p:cNvSpPr txBox="1">
            <a:spLocks noChangeArrowheads="1"/>
          </p:cNvSpPr>
          <p:nvPr/>
        </p:nvSpPr>
        <p:spPr bwMode="auto">
          <a:xfrm>
            <a:off x="1828800" y="3200400"/>
            <a:ext cx="387350" cy="457200"/>
          </a:xfrm>
          <a:prstGeom prst="rect">
            <a:avLst/>
          </a:prstGeom>
          <a:noFill/>
          <a:ln w="9525">
            <a:noFill/>
            <a:miter lim="800000"/>
            <a:headEnd/>
            <a:tailEnd/>
          </a:ln>
          <a:effectLst/>
        </p:spPr>
        <p:txBody>
          <a:bodyPr wrap="none">
            <a:spAutoFit/>
          </a:bodyPr>
          <a:lstStyle/>
          <a:p>
            <a:pPr eaLnBrk="0" hangingPunct="0">
              <a:defRPr/>
            </a:pPr>
            <a:r>
              <a:rPr lang="en-US" sz="2400">
                <a:solidFill>
                  <a:schemeClr val="folHlink"/>
                </a:solidFill>
                <a:effectLst>
                  <a:outerShdw blurRad="38100" dist="38100" dir="2700000" algn="tl">
                    <a:srgbClr val="C0C0C0"/>
                  </a:outerShdw>
                </a:effectLst>
                <a:latin typeface="Times New Roman" pitchFamily="18" charset="0"/>
              </a:rPr>
              <a:t>B</a:t>
            </a:r>
          </a:p>
        </p:txBody>
      </p:sp>
      <p:sp>
        <p:nvSpPr>
          <p:cNvPr id="507922" name="Text Box 18">
            <a:extLst>
              <a:ext uri="{FF2B5EF4-FFF2-40B4-BE49-F238E27FC236}">
                <a16:creationId xmlns:a16="http://schemas.microsoft.com/office/drawing/2014/main" id="{6C330F85-A00E-4470-8D70-97AA134478C6}"/>
              </a:ext>
            </a:extLst>
          </p:cNvPr>
          <p:cNvSpPr txBox="1">
            <a:spLocks noChangeArrowheads="1"/>
          </p:cNvSpPr>
          <p:nvPr/>
        </p:nvSpPr>
        <p:spPr bwMode="auto">
          <a:xfrm>
            <a:off x="3200400" y="2362200"/>
            <a:ext cx="404813" cy="457200"/>
          </a:xfrm>
          <a:prstGeom prst="rect">
            <a:avLst/>
          </a:prstGeom>
          <a:noFill/>
          <a:ln w="9525">
            <a:noFill/>
            <a:miter lim="800000"/>
            <a:headEnd/>
            <a:tailEnd/>
          </a:ln>
          <a:effectLst/>
        </p:spPr>
        <p:txBody>
          <a:bodyPr wrap="none">
            <a:spAutoFit/>
          </a:bodyPr>
          <a:lstStyle/>
          <a:p>
            <a:pPr eaLnBrk="0" hangingPunct="0">
              <a:defRPr/>
            </a:pPr>
            <a:r>
              <a:rPr lang="en-US" sz="2400">
                <a:solidFill>
                  <a:schemeClr val="folHlink"/>
                </a:solidFill>
                <a:effectLst>
                  <a:outerShdw blurRad="38100" dist="38100" dir="2700000" algn="tl">
                    <a:srgbClr val="C0C0C0"/>
                  </a:outerShdw>
                </a:effectLst>
                <a:latin typeface="Times New Roman" pitchFamily="18" charset="0"/>
              </a:rPr>
              <a:t>D</a:t>
            </a:r>
          </a:p>
        </p:txBody>
      </p:sp>
      <p:sp>
        <p:nvSpPr>
          <p:cNvPr id="14356" name="Text Box 19">
            <a:extLst>
              <a:ext uri="{FF2B5EF4-FFF2-40B4-BE49-F238E27FC236}">
                <a16:creationId xmlns:a16="http://schemas.microsoft.com/office/drawing/2014/main" id="{F216C6C6-A502-4124-B770-FCCAF0DCA189}"/>
              </a:ext>
            </a:extLst>
          </p:cNvPr>
          <p:cNvSpPr txBox="1">
            <a:spLocks noChangeArrowheads="1"/>
          </p:cNvSpPr>
          <p:nvPr/>
        </p:nvSpPr>
        <p:spPr bwMode="auto">
          <a:xfrm>
            <a:off x="4953000" y="1524000"/>
            <a:ext cx="36957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Is it possible to start at some</a:t>
            </a:r>
          </a:p>
          <a:p>
            <a:r>
              <a:rPr lang="en-US" altLang="en-US" sz="2400" b="0">
                <a:latin typeface="Times New Roman" panose="02020603050405020304" pitchFamily="18" charset="0"/>
              </a:rPr>
              <a:t>location, travel across all the</a:t>
            </a:r>
          </a:p>
          <a:p>
            <a:r>
              <a:rPr lang="en-US" altLang="en-US" sz="2400" b="0">
                <a:latin typeface="Times New Roman" panose="02020603050405020304" pitchFamily="18" charset="0"/>
              </a:rPr>
              <a:t>bridges without crossing any</a:t>
            </a:r>
          </a:p>
          <a:p>
            <a:r>
              <a:rPr lang="en-US" altLang="en-US" sz="2400" b="0">
                <a:latin typeface="Times New Roman" panose="02020603050405020304" pitchFamily="18" charset="0"/>
              </a:rPr>
              <a:t>bridge twice, and return to</a:t>
            </a:r>
          </a:p>
          <a:p>
            <a:r>
              <a:rPr lang="en-US" altLang="en-US" sz="2400" b="0">
                <a:latin typeface="Times New Roman" panose="02020603050405020304" pitchFamily="18" charset="0"/>
              </a:rPr>
              <a:t>the same starting point?</a:t>
            </a:r>
          </a:p>
        </p:txBody>
      </p:sp>
      <p:sp>
        <p:nvSpPr>
          <p:cNvPr id="14357" name="Text Box 20">
            <a:extLst>
              <a:ext uri="{FF2B5EF4-FFF2-40B4-BE49-F238E27FC236}">
                <a16:creationId xmlns:a16="http://schemas.microsoft.com/office/drawing/2014/main" id="{AC822578-8104-48CE-AEE7-EEF529769258}"/>
              </a:ext>
            </a:extLst>
          </p:cNvPr>
          <p:cNvSpPr txBox="1">
            <a:spLocks noChangeArrowheads="1"/>
          </p:cNvSpPr>
          <p:nvPr/>
        </p:nvSpPr>
        <p:spPr bwMode="auto">
          <a:xfrm>
            <a:off x="406400" y="5410200"/>
            <a:ext cx="462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Rephrasing in terms of Euler cycles:</a:t>
            </a:r>
          </a:p>
        </p:txBody>
      </p:sp>
      <p:grpSp>
        <p:nvGrpSpPr>
          <p:cNvPr id="14358" name="Group 21">
            <a:extLst>
              <a:ext uri="{FF2B5EF4-FFF2-40B4-BE49-F238E27FC236}">
                <a16:creationId xmlns:a16="http://schemas.microsoft.com/office/drawing/2014/main" id="{C20DF16D-7960-4DFA-8197-4E9691886612}"/>
              </a:ext>
            </a:extLst>
          </p:cNvPr>
          <p:cNvGrpSpPr>
            <a:grpSpLocks/>
          </p:cNvGrpSpPr>
          <p:nvPr/>
        </p:nvGrpSpPr>
        <p:grpSpPr bwMode="auto">
          <a:xfrm>
            <a:off x="5470525" y="3676650"/>
            <a:ext cx="2454275" cy="2647950"/>
            <a:chOff x="2928" y="2496"/>
            <a:chExt cx="1546" cy="1668"/>
          </a:xfrm>
        </p:grpSpPr>
        <p:sp>
          <p:nvSpPr>
            <p:cNvPr id="507926" name="Text Box 22">
              <a:extLst>
                <a:ext uri="{FF2B5EF4-FFF2-40B4-BE49-F238E27FC236}">
                  <a16:creationId xmlns:a16="http://schemas.microsoft.com/office/drawing/2014/main" id="{E9499EB5-AA08-4308-9916-D46D6A8E61FC}"/>
                </a:ext>
              </a:extLst>
            </p:cNvPr>
            <p:cNvSpPr txBox="1">
              <a:spLocks noChangeArrowheads="1"/>
            </p:cNvSpPr>
            <p:nvPr/>
          </p:nvSpPr>
          <p:spPr bwMode="auto">
            <a:xfrm>
              <a:off x="2928" y="2496"/>
              <a:ext cx="1546" cy="1668"/>
            </a:xfrm>
            <a:prstGeom prst="rect">
              <a:avLst/>
            </a:prstGeom>
            <a:noFill/>
            <a:ln w="3175">
              <a:noFill/>
              <a:miter lim="800000"/>
              <a:headEnd/>
              <a:tailEnd/>
            </a:ln>
            <a:effectLst/>
          </p:spPr>
          <p:txBody>
            <a:bodyPr wrap="none">
              <a:spAutoFit/>
            </a:bodyPr>
            <a:lstStyle/>
            <a:p>
              <a:pPr eaLnBrk="0" hangingPunct="0">
                <a:defRPr/>
              </a:pPr>
              <a:r>
                <a:rPr lang="en-US" sz="2400" b="0">
                  <a:latin typeface="Times New Roman" pitchFamily="18" charset="0"/>
                </a:rPr>
                <a:t>          </a:t>
              </a:r>
              <a:r>
                <a:rPr lang="en-US" sz="2400">
                  <a:solidFill>
                    <a:schemeClr val="folHlink"/>
                  </a:solidFill>
                  <a:effectLst>
                    <a:outerShdw blurRad="38100" dist="38100" dir="2700000" algn="tl">
                      <a:srgbClr val="C0C0C0"/>
                    </a:outerShdw>
                  </a:effectLst>
                  <a:latin typeface="Times New Roman" pitchFamily="18" charset="0"/>
                </a:rPr>
                <a:t>C</a:t>
              </a:r>
            </a:p>
            <a:p>
              <a:pPr eaLnBrk="0" hangingPunct="0">
                <a:defRPr/>
              </a:pPr>
              <a:endParaRPr lang="en-US" sz="2400">
                <a:solidFill>
                  <a:schemeClr val="folHlink"/>
                </a:solidFill>
                <a:effectLst>
                  <a:outerShdw blurRad="38100" dist="38100" dir="2700000" algn="tl">
                    <a:srgbClr val="C0C0C0"/>
                  </a:outerShdw>
                </a:effectLst>
                <a:latin typeface="Times New Roman" pitchFamily="18" charset="0"/>
              </a:endParaRPr>
            </a:p>
            <a:p>
              <a:pPr eaLnBrk="0" hangingPunct="0">
                <a:defRPr/>
              </a:pPr>
              <a:endParaRPr lang="en-US" sz="2400">
                <a:solidFill>
                  <a:schemeClr val="folHlink"/>
                </a:solidFill>
                <a:effectLst>
                  <a:outerShdw blurRad="38100" dist="38100" dir="2700000" algn="tl">
                    <a:srgbClr val="C0C0C0"/>
                  </a:outerShdw>
                </a:effectLst>
                <a:latin typeface="Times New Roman" pitchFamily="18" charset="0"/>
              </a:endParaRPr>
            </a:p>
            <a:p>
              <a:pPr eaLnBrk="0" hangingPunct="0">
                <a:defRPr/>
              </a:pPr>
              <a:r>
                <a:rPr lang="en-US" sz="2400">
                  <a:solidFill>
                    <a:schemeClr val="folHlink"/>
                  </a:solidFill>
                  <a:effectLst>
                    <a:outerShdw blurRad="38100" dist="38100" dir="2700000" algn="tl">
                      <a:srgbClr val="C0C0C0"/>
                    </a:outerShdw>
                  </a:effectLst>
                  <a:latin typeface="Times New Roman" pitchFamily="18" charset="0"/>
                </a:rPr>
                <a:t>A                        D</a:t>
              </a:r>
            </a:p>
            <a:p>
              <a:pPr eaLnBrk="0" hangingPunct="0">
                <a:defRPr/>
              </a:pPr>
              <a:endParaRPr lang="en-US" sz="2400">
                <a:solidFill>
                  <a:schemeClr val="folHlink"/>
                </a:solidFill>
                <a:effectLst>
                  <a:outerShdw blurRad="38100" dist="38100" dir="2700000" algn="tl">
                    <a:srgbClr val="C0C0C0"/>
                  </a:outerShdw>
                </a:effectLst>
                <a:latin typeface="Times New Roman" pitchFamily="18" charset="0"/>
              </a:endParaRPr>
            </a:p>
            <a:p>
              <a:pPr eaLnBrk="0" hangingPunct="0">
                <a:defRPr/>
              </a:pPr>
              <a:endParaRPr lang="en-US" sz="2400">
                <a:solidFill>
                  <a:schemeClr val="folHlink"/>
                </a:solidFill>
                <a:effectLst>
                  <a:outerShdw blurRad="38100" dist="38100" dir="2700000" algn="tl">
                    <a:srgbClr val="C0C0C0"/>
                  </a:outerShdw>
                </a:effectLst>
                <a:latin typeface="Times New Roman" pitchFamily="18" charset="0"/>
              </a:endParaRPr>
            </a:p>
            <a:p>
              <a:pPr eaLnBrk="0" hangingPunct="0">
                <a:defRPr/>
              </a:pPr>
              <a:r>
                <a:rPr lang="en-US" sz="2400">
                  <a:solidFill>
                    <a:schemeClr val="folHlink"/>
                  </a:solidFill>
                  <a:effectLst>
                    <a:outerShdw blurRad="38100" dist="38100" dir="2700000" algn="tl">
                      <a:srgbClr val="C0C0C0"/>
                    </a:outerShdw>
                  </a:effectLst>
                  <a:latin typeface="Times New Roman" pitchFamily="18" charset="0"/>
                </a:rPr>
                <a:t>          B</a:t>
              </a:r>
            </a:p>
          </p:txBody>
        </p:sp>
        <p:sp>
          <p:nvSpPr>
            <p:cNvPr id="14361" name="Line 23">
              <a:extLst>
                <a:ext uri="{FF2B5EF4-FFF2-40B4-BE49-F238E27FC236}">
                  <a16:creationId xmlns:a16="http://schemas.microsoft.com/office/drawing/2014/main" id="{04D2409F-CCDA-4E4A-B538-1640B3CE253D}"/>
                </a:ext>
              </a:extLst>
            </p:cNvPr>
            <p:cNvSpPr>
              <a:spLocks noChangeShapeType="1"/>
            </p:cNvSpPr>
            <p:nvPr/>
          </p:nvSpPr>
          <p:spPr bwMode="auto">
            <a:xfrm>
              <a:off x="3600" y="2640"/>
              <a:ext cx="672" cy="67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2" name="Line 24">
              <a:extLst>
                <a:ext uri="{FF2B5EF4-FFF2-40B4-BE49-F238E27FC236}">
                  <a16:creationId xmlns:a16="http://schemas.microsoft.com/office/drawing/2014/main" id="{55D90DFB-AC2B-414E-9BF4-D907F79D0CEC}"/>
                </a:ext>
              </a:extLst>
            </p:cNvPr>
            <p:cNvSpPr>
              <a:spLocks noChangeShapeType="1"/>
            </p:cNvSpPr>
            <p:nvPr/>
          </p:nvSpPr>
          <p:spPr bwMode="auto">
            <a:xfrm>
              <a:off x="3120" y="3312"/>
              <a:ext cx="115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Line 25">
              <a:extLst>
                <a:ext uri="{FF2B5EF4-FFF2-40B4-BE49-F238E27FC236}">
                  <a16:creationId xmlns:a16="http://schemas.microsoft.com/office/drawing/2014/main" id="{1B2F7B10-0F37-4E1E-8C40-321D81978ED2}"/>
                </a:ext>
              </a:extLst>
            </p:cNvPr>
            <p:cNvSpPr>
              <a:spLocks noChangeShapeType="1"/>
            </p:cNvSpPr>
            <p:nvPr/>
          </p:nvSpPr>
          <p:spPr bwMode="auto">
            <a:xfrm flipH="1">
              <a:off x="3600" y="3312"/>
              <a:ext cx="672" cy="67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4" name="Freeform 26">
              <a:extLst>
                <a:ext uri="{FF2B5EF4-FFF2-40B4-BE49-F238E27FC236}">
                  <a16:creationId xmlns:a16="http://schemas.microsoft.com/office/drawing/2014/main" id="{A0E0F0FD-E19A-41C8-A137-33172C9206FB}"/>
                </a:ext>
              </a:extLst>
            </p:cNvPr>
            <p:cNvSpPr>
              <a:spLocks/>
            </p:cNvSpPr>
            <p:nvPr/>
          </p:nvSpPr>
          <p:spPr bwMode="auto">
            <a:xfrm>
              <a:off x="3072" y="2688"/>
              <a:ext cx="384" cy="528"/>
            </a:xfrm>
            <a:custGeom>
              <a:avLst/>
              <a:gdLst>
                <a:gd name="T0" fmla="*/ 0 w 384"/>
                <a:gd name="T1" fmla="*/ 528 h 528"/>
                <a:gd name="T2" fmla="*/ 96 w 384"/>
                <a:gd name="T3" fmla="*/ 192 h 528"/>
                <a:gd name="T4" fmla="*/ 384 w 384"/>
                <a:gd name="T5" fmla="*/ 0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528"/>
                  </a:moveTo>
                  <a:cubicBezTo>
                    <a:pt x="16" y="404"/>
                    <a:pt x="32" y="280"/>
                    <a:pt x="96" y="192"/>
                  </a:cubicBezTo>
                  <a:cubicBezTo>
                    <a:pt x="160" y="104"/>
                    <a:pt x="272" y="52"/>
                    <a:pt x="384"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5" name="Freeform 27">
              <a:extLst>
                <a:ext uri="{FF2B5EF4-FFF2-40B4-BE49-F238E27FC236}">
                  <a16:creationId xmlns:a16="http://schemas.microsoft.com/office/drawing/2014/main" id="{B056F714-B427-4030-B496-E6ED627721D1}"/>
                </a:ext>
              </a:extLst>
            </p:cNvPr>
            <p:cNvSpPr>
              <a:spLocks/>
            </p:cNvSpPr>
            <p:nvPr/>
          </p:nvSpPr>
          <p:spPr bwMode="auto">
            <a:xfrm>
              <a:off x="3072" y="2736"/>
              <a:ext cx="400" cy="528"/>
            </a:xfrm>
            <a:custGeom>
              <a:avLst/>
              <a:gdLst>
                <a:gd name="T0" fmla="*/ 384 w 400"/>
                <a:gd name="T1" fmla="*/ 0 h 528"/>
                <a:gd name="T2" fmla="*/ 336 w 400"/>
                <a:gd name="T3" fmla="*/ 240 h 528"/>
                <a:gd name="T4" fmla="*/ 0 w 400"/>
                <a:gd name="T5" fmla="*/ 528 h 528"/>
                <a:gd name="T6" fmla="*/ 0 60000 65536"/>
                <a:gd name="T7" fmla="*/ 0 60000 65536"/>
                <a:gd name="T8" fmla="*/ 0 60000 65536"/>
                <a:gd name="T9" fmla="*/ 0 w 400"/>
                <a:gd name="T10" fmla="*/ 0 h 528"/>
                <a:gd name="T11" fmla="*/ 400 w 400"/>
                <a:gd name="T12" fmla="*/ 528 h 528"/>
              </a:gdLst>
              <a:ahLst/>
              <a:cxnLst>
                <a:cxn ang="T6">
                  <a:pos x="T0" y="T1"/>
                </a:cxn>
                <a:cxn ang="T7">
                  <a:pos x="T2" y="T3"/>
                </a:cxn>
                <a:cxn ang="T8">
                  <a:pos x="T4" y="T5"/>
                </a:cxn>
              </a:cxnLst>
              <a:rect l="T9" t="T10" r="T11" b="T12"/>
              <a:pathLst>
                <a:path w="400" h="528">
                  <a:moveTo>
                    <a:pt x="384" y="0"/>
                  </a:moveTo>
                  <a:cubicBezTo>
                    <a:pt x="392" y="76"/>
                    <a:pt x="400" y="152"/>
                    <a:pt x="336" y="240"/>
                  </a:cubicBezTo>
                  <a:cubicBezTo>
                    <a:pt x="272" y="328"/>
                    <a:pt x="136" y="428"/>
                    <a:pt x="0"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6" name="Freeform 28">
              <a:extLst>
                <a:ext uri="{FF2B5EF4-FFF2-40B4-BE49-F238E27FC236}">
                  <a16:creationId xmlns:a16="http://schemas.microsoft.com/office/drawing/2014/main" id="{48CD45FB-384C-4C78-9AA3-5481D937262E}"/>
                </a:ext>
              </a:extLst>
            </p:cNvPr>
            <p:cNvSpPr>
              <a:spLocks/>
            </p:cNvSpPr>
            <p:nvPr/>
          </p:nvSpPr>
          <p:spPr bwMode="auto">
            <a:xfrm>
              <a:off x="3072" y="3408"/>
              <a:ext cx="384" cy="528"/>
            </a:xfrm>
            <a:custGeom>
              <a:avLst/>
              <a:gdLst>
                <a:gd name="T0" fmla="*/ 0 w 384"/>
                <a:gd name="T1" fmla="*/ 0 h 528"/>
                <a:gd name="T2" fmla="*/ 96 w 384"/>
                <a:gd name="T3" fmla="*/ 336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cubicBezTo>
                    <a:pt x="16" y="124"/>
                    <a:pt x="32" y="248"/>
                    <a:pt x="96" y="336"/>
                  </a:cubicBezTo>
                  <a:cubicBezTo>
                    <a:pt x="160" y="424"/>
                    <a:pt x="272" y="476"/>
                    <a:pt x="384"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7" name="Freeform 29">
              <a:extLst>
                <a:ext uri="{FF2B5EF4-FFF2-40B4-BE49-F238E27FC236}">
                  <a16:creationId xmlns:a16="http://schemas.microsoft.com/office/drawing/2014/main" id="{1ABDCDFF-007B-4D46-96E4-1C518699F511}"/>
                </a:ext>
              </a:extLst>
            </p:cNvPr>
            <p:cNvSpPr>
              <a:spLocks/>
            </p:cNvSpPr>
            <p:nvPr/>
          </p:nvSpPr>
          <p:spPr bwMode="auto">
            <a:xfrm>
              <a:off x="3120" y="3408"/>
              <a:ext cx="384" cy="528"/>
            </a:xfrm>
            <a:custGeom>
              <a:avLst/>
              <a:gdLst>
                <a:gd name="T0" fmla="*/ 0 w 384"/>
                <a:gd name="T1" fmla="*/ 0 h 528"/>
                <a:gd name="T2" fmla="*/ 240 w 384"/>
                <a:gd name="T3" fmla="*/ 144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cubicBezTo>
                    <a:pt x="88" y="28"/>
                    <a:pt x="176" y="56"/>
                    <a:pt x="240" y="144"/>
                  </a:cubicBezTo>
                  <a:cubicBezTo>
                    <a:pt x="304" y="232"/>
                    <a:pt x="344" y="380"/>
                    <a:pt x="384"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4359" name="Text Box 30">
            <a:extLst>
              <a:ext uri="{FF2B5EF4-FFF2-40B4-BE49-F238E27FC236}">
                <a16:creationId xmlns:a16="http://schemas.microsoft.com/office/drawing/2014/main" id="{5AFB875E-1EEE-456A-8F14-F63FDC8EF810}"/>
              </a:ext>
            </a:extLst>
          </p:cNvPr>
          <p:cNvSpPr txBox="1">
            <a:spLocks noChangeArrowheads="1"/>
          </p:cNvSpPr>
          <p:nvPr/>
        </p:nvSpPr>
        <p:spPr bwMode="auto">
          <a:xfrm>
            <a:off x="381000" y="3932238"/>
            <a:ext cx="464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000" b="0"/>
              <a:t>Kneiphof island on Pregel river and  7 bridges built in 18-th century in Königsberg town (Kaliningrad).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D23FB5C2-0A8C-4F17-A9FA-00136F27F9B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5363" name="Slide Number Placeholder 5">
            <a:extLst>
              <a:ext uri="{FF2B5EF4-FFF2-40B4-BE49-F238E27FC236}">
                <a16:creationId xmlns:a16="http://schemas.microsoft.com/office/drawing/2014/main" id="{E608C9A1-7626-4641-94FE-4C6714CCD4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AE8DDA4B-8CF6-4050-9335-6F02A8DB5361}" type="slidenum">
              <a:rPr lang="en-US" altLang="en-US" sz="1200" b="0">
                <a:solidFill>
                  <a:srgbClr val="898989"/>
                </a:solidFill>
              </a:rPr>
              <a:pPr eaLnBrk="1" hangingPunct="1"/>
              <a:t>14</a:t>
            </a:fld>
            <a:r>
              <a:rPr lang="en-US" altLang="en-US" sz="1200" b="0">
                <a:solidFill>
                  <a:srgbClr val="898989"/>
                </a:solidFill>
              </a:rPr>
              <a:t>/30</a:t>
            </a:r>
          </a:p>
        </p:txBody>
      </p:sp>
      <p:sp>
        <p:nvSpPr>
          <p:cNvPr id="15364" name="Rectangle 2">
            <a:extLst>
              <a:ext uri="{FF2B5EF4-FFF2-40B4-BE49-F238E27FC236}">
                <a16:creationId xmlns:a16="http://schemas.microsoft.com/office/drawing/2014/main" id="{F84E57CD-0293-483D-9E7D-22E08590A33C}"/>
              </a:ext>
            </a:extLst>
          </p:cNvPr>
          <p:cNvSpPr>
            <a:spLocks noGrp="1"/>
          </p:cNvSpPr>
          <p:nvPr>
            <p:ph type="title"/>
          </p:nvPr>
        </p:nvSpPr>
        <p:spPr>
          <a:xfrm>
            <a:off x="228600" y="381000"/>
            <a:ext cx="8610600" cy="1143000"/>
          </a:xfrm>
        </p:spPr>
        <p:txBody>
          <a:bodyPr/>
          <a:lstStyle/>
          <a:p>
            <a:r>
              <a:rPr lang="en-US" altLang="en-US" sz="4000" b="1">
                <a:solidFill>
                  <a:srgbClr val="CC3300"/>
                </a:solidFill>
              </a:rPr>
              <a:t>Necessary and sufficient conditions </a:t>
            </a:r>
            <a:br>
              <a:rPr lang="en-US" altLang="en-US" sz="4000" b="1">
                <a:solidFill>
                  <a:srgbClr val="CC3300"/>
                </a:solidFill>
              </a:rPr>
            </a:br>
            <a:r>
              <a:rPr lang="en-US" altLang="en-US" sz="4000" b="1">
                <a:solidFill>
                  <a:srgbClr val="CC3300"/>
                </a:solidFill>
              </a:rPr>
              <a:t>for Euler cycles</a:t>
            </a:r>
          </a:p>
        </p:txBody>
      </p:sp>
      <p:sp>
        <p:nvSpPr>
          <p:cNvPr id="509955" name="Text Box 3">
            <a:extLst>
              <a:ext uri="{FF2B5EF4-FFF2-40B4-BE49-F238E27FC236}">
                <a16:creationId xmlns:a16="http://schemas.microsoft.com/office/drawing/2014/main" id="{BE431548-D204-4CCF-B39A-1E52F1457C0F}"/>
              </a:ext>
            </a:extLst>
          </p:cNvPr>
          <p:cNvSpPr txBox="1">
            <a:spLocks noChangeArrowheads="1"/>
          </p:cNvSpPr>
          <p:nvPr/>
        </p:nvSpPr>
        <p:spPr bwMode="auto">
          <a:xfrm>
            <a:off x="228600" y="1625600"/>
            <a:ext cx="8678863" cy="946150"/>
          </a:xfrm>
          <a:prstGeom prst="rect">
            <a:avLst/>
          </a:prstGeom>
          <a:noFill/>
          <a:ln w="9525">
            <a:noFill/>
            <a:miter lim="800000"/>
            <a:headEnd/>
            <a:tailEnd/>
          </a:ln>
          <a:effectLst/>
        </p:spPr>
        <p:txBody>
          <a:bodyPr>
            <a:spAutoFit/>
          </a:bodyPr>
          <a:lstStyle/>
          <a:p>
            <a:pPr eaLnBrk="0" hangingPunct="0">
              <a:defRPr/>
            </a:pPr>
            <a:r>
              <a:rPr lang="en-US" sz="2800" u="sng">
                <a:solidFill>
                  <a:schemeClr val="folHlink"/>
                </a:solidFill>
                <a:effectLst>
                  <a:outerShdw blurRad="38100" dist="38100" dir="2700000" algn="tl">
                    <a:srgbClr val="C0C0C0"/>
                  </a:outerShdw>
                </a:effectLst>
                <a:latin typeface="Times New Roman" pitchFamily="18" charset="0"/>
              </a:rPr>
              <a:t>Theorem 1:</a:t>
            </a:r>
            <a:r>
              <a:rPr lang="en-US" sz="2800" b="0">
                <a:latin typeface="Times New Roman" pitchFamily="18" charset="0"/>
              </a:rPr>
              <a:t> A connected multigraph has an Euler cycle if and only if each of its vertices has even degree.</a:t>
            </a:r>
          </a:p>
        </p:txBody>
      </p:sp>
      <p:grpSp>
        <p:nvGrpSpPr>
          <p:cNvPr id="15366" name="Group 4">
            <a:extLst>
              <a:ext uri="{FF2B5EF4-FFF2-40B4-BE49-F238E27FC236}">
                <a16:creationId xmlns:a16="http://schemas.microsoft.com/office/drawing/2014/main" id="{74BA8265-44E5-44CD-A6D3-210ED80EC1E8}"/>
              </a:ext>
            </a:extLst>
          </p:cNvPr>
          <p:cNvGrpSpPr>
            <a:grpSpLocks/>
          </p:cNvGrpSpPr>
          <p:nvPr/>
        </p:nvGrpSpPr>
        <p:grpSpPr bwMode="auto">
          <a:xfrm>
            <a:off x="4991100" y="4029075"/>
            <a:ext cx="2454275" cy="2647950"/>
            <a:chOff x="2928" y="2496"/>
            <a:chExt cx="1546" cy="1668"/>
          </a:xfrm>
        </p:grpSpPr>
        <p:sp>
          <p:nvSpPr>
            <p:cNvPr id="509957" name="Text Box 5">
              <a:extLst>
                <a:ext uri="{FF2B5EF4-FFF2-40B4-BE49-F238E27FC236}">
                  <a16:creationId xmlns:a16="http://schemas.microsoft.com/office/drawing/2014/main" id="{6E7FD9CF-B7F1-43C7-BDD8-7AB7DADDB42F}"/>
                </a:ext>
              </a:extLst>
            </p:cNvPr>
            <p:cNvSpPr txBox="1">
              <a:spLocks noChangeArrowheads="1"/>
            </p:cNvSpPr>
            <p:nvPr/>
          </p:nvSpPr>
          <p:spPr bwMode="auto">
            <a:xfrm>
              <a:off x="2928" y="2496"/>
              <a:ext cx="1546" cy="1668"/>
            </a:xfrm>
            <a:prstGeom prst="rect">
              <a:avLst/>
            </a:prstGeom>
            <a:noFill/>
            <a:ln w="3175">
              <a:noFill/>
              <a:miter lim="800000"/>
              <a:headEnd/>
              <a:tailEnd/>
            </a:ln>
            <a:effectLst/>
          </p:spPr>
          <p:txBody>
            <a:bodyPr wrap="none">
              <a:spAutoFit/>
            </a:bodyPr>
            <a:lstStyle/>
            <a:p>
              <a:pPr eaLnBrk="0" hangingPunct="0">
                <a:defRPr/>
              </a:pPr>
              <a:r>
                <a:rPr lang="en-US" sz="2400" b="0">
                  <a:latin typeface="Times New Roman" pitchFamily="18" charset="0"/>
                </a:rPr>
                <a:t>          </a:t>
              </a:r>
              <a:r>
                <a:rPr lang="en-US" sz="2400">
                  <a:solidFill>
                    <a:schemeClr val="folHlink"/>
                  </a:solidFill>
                  <a:effectLst>
                    <a:outerShdw blurRad="38100" dist="38100" dir="2700000" algn="tl">
                      <a:srgbClr val="C0C0C0"/>
                    </a:outerShdw>
                  </a:effectLst>
                  <a:latin typeface="Times New Roman" pitchFamily="18" charset="0"/>
                </a:rPr>
                <a:t>C</a:t>
              </a:r>
            </a:p>
            <a:p>
              <a:pPr eaLnBrk="0" hangingPunct="0">
                <a:defRPr/>
              </a:pPr>
              <a:endParaRPr lang="en-US" sz="2400">
                <a:solidFill>
                  <a:schemeClr val="folHlink"/>
                </a:solidFill>
                <a:effectLst>
                  <a:outerShdw blurRad="38100" dist="38100" dir="2700000" algn="tl">
                    <a:srgbClr val="C0C0C0"/>
                  </a:outerShdw>
                </a:effectLst>
                <a:latin typeface="Times New Roman" pitchFamily="18" charset="0"/>
              </a:endParaRPr>
            </a:p>
            <a:p>
              <a:pPr eaLnBrk="0" hangingPunct="0">
                <a:defRPr/>
              </a:pPr>
              <a:endParaRPr lang="en-US" sz="2400">
                <a:solidFill>
                  <a:schemeClr val="folHlink"/>
                </a:solidFill>
                <a:effectLst>
                  <a:outerShdw blurRad="38100" dist="38100" dir="2700000" algn="tl">
                    <a:srgbClr val="C0C0C0"/>
                  </a:outerShdw>
                </a:effectLst>
                <a:latin typeface="Times New Roman" pitchFamily="18" charset="0"/>
              </a:endParaRPr>
            </a:p>
            <a:p>
              <a:pPr eaLnBrk="0" hangingPunct="0">
                <a:defRPr/>
              </a:pPr>
              <a:r>
                <a:rPr lang="en-US" sz="2400">
                  <a:solidFill>
                    <a:schemeClr val="folHlink"/>
                  </a:solidFill>
                  <a:effectLst>
                    <a:outerShdw blurRad="38100" dist="38100" dir="2700000" algn="tl">
                      <a:srgbClr val="C0C0C0"/>
                    </a:outerShdw>
                  </a:effectLst>
                  <a:latin typeface="Times New Roman" pitchFamily="18" charset="0"/>
                </a:rPr>
                <a:t>A                        D</a:t>
              </a:r>
            </a:p>
            <a:p>
              <a:pPr eaLnBrk="0" hangingPunct="0">
                <a:defRPr/>
              </a:pPr>
              <a:endParaRPr lang="en-US" sz="2400">
                <a:solidFill>
                  <a:schemeClr val="folHlink"/>
                </a:solidFill>
                <a:effectLst>
                  <a:outerShdw blurRad="38100" dist="38100" dir="2700000" algn="tl">
                    <a:srgbClr val="C0C0C0"/>
                  </a:outerShdw>
                </a:effectLst>
                <a:latin typeface="Times New Roman" pitchFamily="18" charset="0"/>
              </a:endParaRPr>
            </a:p>
            <a:p>
              <a:pPr eaLnBrk="0" hangingPunct="0">
                <a:defRPr/>
              </a:pPr>
              <a:endParaRPr lang="en-US" sz="2400">
                <a:solidFill>
                  <a:schemeClr val="folHlink"/>
                </a:solidFill>
                <a:effectLst>
                  <a:outerShdw blurRad="38100" dist="38100" dir="2700000" algn="tl">
                    <a:srgbClr val="C0C0C0"/>
                  </a:outerShdw>
                </a:effectLst>
                <a:latin typeface="Times New Roman" pitchFamily="18" charset="0"/>
              </a:endParaRPr>
            </a:p>
            <a:p>
              <a:pPr eaLnBrk="0" hangingPunct="0">
                <a:defRPr/>
              </a:pPr>
              <a:r>
                <a:rPr lang="en-US" sz="2400">
                  <a:solidFill>
                    <a:schemeClr val="folHlink"/>
                  </a:solidFill>
                  <a:effectLst>
                    <a:outerShdw blurRad="38100" dist="38100" dir="2700000" algn="tl">
                      <a:srgbClr val="C0C0C0"/>
                    </a:outerShdw>
                  </a:effectLst>
                  <a:latin typeface="Times New Roman" pitchFamily="18" charset="0"/>
                </a:rPr>
                <a:t>          B</a:t>
              </a:r>
            </a:p>
          </p:txBody>
        </p:sp>
        <p:sp>
          <p:nvSpPr>
            <p:cNvPr id="15423" name="Line 6">
              <a:extLst>
                <a:ext uri="{FF2B5EF4-FFF2-40B4-BE49-F238E27FC236}">
                  <a16:creationId xmlns:a16="http://schemas.microsoft.com/office/drawing/2014/main" id="{715DBB8C-5789-49A8-A6BB-31307755B473}"/>
                </a:ext>
              </a:extLst>
            </p:cNvPr>
            <p:cNvSpPr>
              <a:spLocks noChangeShapeType="1"/>
            </p:cNvSpPr>
            <p:nvPr/>
          </p:nvSpPr>
          <p:spPr bwMode="auto">
            <a:xfrm>
              <a:off x="3600" y="2640"/>
              <a:ext cx="672" cy="67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24" name="Line 7">
              <a:extLst>
                <a:ext uri="{FF2B5EF4-FFF2-40B4-BE49-F238E27FC236}">
                  <a16:creationId xmlns:a16="http://schemas.microsoft.com/office/drawing/2014/main" id="{F2A1361C-3B21-4245-9E84-06965846C85F}"/>
                </a:ext>
              </a:extLst>
            </p:cNvPr>
            <p:cNvSpPr>
              <a:spLocks noChangeShapeType="1"/>
            </p:cNvSpPr>
            <p:nvPr/>
          </p:nvSpPr>
          <p:spPr bwMode="auto">
            <a:xfrm>
              <a:off x="3120" y="3312"/>
              <a:ext cx="115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25" name="Line 8">
              <a:extLst>
                <a:ext uri="{FF2B5EF4-FFF2-40B4-BE49-F238E27FC236}">
                  <a16:creationId xmlns:a16="http://schemas.microsoft.com/office/drawing/2014/main" id="{C08479A4-11D5-495B-B6AF-1C585843D315}"/>
                </a:ext>
              </a:extLst>
            </p:cNvPr>
            <p:cNvSpPr>
              <a:spLocks noChangeShapeType="1"/>
            </p:cNvSpPr>
            <p:nvPr/>
          </p:nvSpPr>
          <p:spPr bwMode="auto">
            <a:xfrm flipH="1">
              <a:off x="3600" y="3312"/>
              <a:ext cx="672" cy="67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26" name="Freeform 9">
              <a:extLst>
                <a:ext uri="{FF2B5EF4-FFF2-40B4-BE49-F238E27FC236}">
                  <a16:creationId xmlns:a16="http://schemas.microsoft.com/office/drawing/2014/main" id="{852C48E3-B48A-434A-9F64-0FA462CFE9BC}"/>
                </a:ext>
              </a:extLst>
            </p:cNvPr>
            <p:cNvSpPr>
              <a:spLocks/>
            </p:cNvSpPr>
            <p:nvPr/>
          </p:nvSpPr>
          <p:spPr bwMode="auto">
            <a:xfrm>
              <a:off x="3072" y="2688"/>
              <a:ext cx="384" cy="528"/>
            </a:xfrm>
            <a:custGeom>
              <a:avLst/>
              <a:gdLst>
                <a:gd name="T0" fmla="*/ 0 w 384"/>
                <a:gd name="T1" fmla="*/ 528 h 528"/>
                <a:gd name="T2" fmla="*/ 96 w 384"/>
                <a:gd name="T3" fmla="*/ 192 h 528"/>
                <a:gd name="T4" fmla="*/ 384 w 384"/>
                <a:gd name="T5" fmla="*/ 0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528"/>
                  </a:moveTo>
                  <a:cubicBezTo>
                    <a:pt x="16" y="404"/>
                    <a:pt x="32" y="280"/>
                    <a:pt x="96" y="192"/>
                  </a:cubicBezTo>
                  <a:cubicBezTo>
                    <a:pt x="160" y="104"/>
                    <a:pt x="272" y="52"/>
                    <a:pt x="384"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27" name="Freeform 10">
              <a:extLst>
                <a:ext uri="{FF2B5EF4-FFF2-40B4-BE49-F238E27FC236}">
                  <a16:creationId xmlns:a16="http://schemas.microsoft.com/office/drawing/2014/main" id="{3FA29FEA-1BE7-4DB6-A59C-142CF58D6819}"/>
                </a:ext>
              </a:extLst>
            </p:cNvPr>
            <p:cNvSpPr>
              <a:spLocks/>
            </p:cNvSpPr>
            <p:nvPr/>
          </p:nvSpPr>
          <p:spPr bwMode="auto">
            <a:xfrm>
              <a:off x="3072" y="2736"/>
              <a:ext cx="400" cy="528"/>
            </a:xfrm>
            <a:custGeom>
              <a:avLst/>
              <a:gdLst>
                <a:gd name="T0" fmla="*/ 384 w 400"/>
                <a:gd name="T1" fmla="*/ 0 h 528"/>
                <a:gd name="T2" fmla="*/ 336 w 400"/>
                <a:gd name="T3" fmla="*/ 240 h 528"/>
                <a:gd name="T4" fmla="*/ 0 w 400"/>
                <a:gd name="T5" fmla="*/ 528 h 528"/>
                <a:gd name="T6" fmla="*/ 0 60000 65536"/>
                <a:gd name="T7" fmla="*/ 0 60000 65536"/>
                <a:gd name="T8" fmla="*/ 0 60000 65536"/>
                <a:gd name="T9" fmla="*/ 0 w 400"/>
                <a:gd name="T10" fmla="*/ 0 h 528"/>
                <a:gd name="T11" fmla="*/ 400 w 400"/>
                <a:gd name="T12" fmla="*/ 528 h 528"/>
              </a:gdLst>
              <a:ahLst/>
              <a:cxnLst>
                <a:cxn ang="T6">
                  <a:pos x="T0" y="T1"/>
                </a:cxn>
                <a:cxn ang="T7">
                  <a:pos x="T2" y="T3"/>
                </a:cxn>
                <a:cxn ang="T8">
                  <a:pos x="T4" y="T5"/>
                </a:cxn>
              </a:cxnLst>
              <a:rect l="T9" t="T10" r="T11" b="T12"/>
              <a:pathLst>
                <a:path w="400" h="528">
                  <a:moveTo>
                    <a:pt x="384" y="0"/>
                  </a:moveTo>
                  <a:cubicBezTo>
                    <a:pt x="392" y="76"/>
                    <a:pt x="400" y="152"/>
                    <a:pt x="336" y="240"/>
                  </a:cubicBezTo>
                  <a:cubicBezTo>
                    <a:pt x="272" y="328"/>
                    <a:pt x="136" y="428"/>
                    <a:pt x="0"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28" name="Freeform 11">
              <a:extLst>
                <a:ext uri="{FF2B5EF4-FFF2-40B4-BE49-F238E27FC236}">
                  <a16:creationId xmlns:a16="http://schemas.microsoft.com/office/drawing/2014/main" id="{565CD804-9A03-4B18-9838-167F78952179}"/>
                </a:ext>
              </a:extLst>
            </p:cNvPr>
            <p:cNvSpPr>
              <a:spLocks/>
            </p:cNvSpPr>
            <p:nvPr/>
          </p:nvSpPr>
          <p:spPr bwMode="auto">
            <a:xfrm>
              <a:off x="3072" y="3408"/>
              <a:ext cx="384" cy="528"/>
            </a:xfrm>
            <a:custGeom>
              <a:avLst/>
              <a:gdLst>
                <a:gd name="T0" fmla="*/ 0 w 384"/>
                <a:gd name="T1" fmla="*/ 0 h 528"/>
                <a:gd name="T2" fmla="*/ 96 w 384"/>
                <a:gd name="T3" fmla="*/ 336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cubicBezTo>
                    <a:pt x="16" y="124"/>
                    <a:pt x="32" y="248"/>
                    <a:pt x="96" y="336"/>
                  </a:cubicBezTo>
                  <a:cubicBezTo>
                    <a:pt x="160" y="424"/>
                    <a:pt x="272" y="476"/>
                    <a:pt x="384"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29" name="Freeform 12">
              <a:extLst>
                <a:ext uri="{FF2B5EF4-FFF2-40B4-BE49-F238E27FC236}">
                  <a16:creationId xmlns:a16="http://schemas.microsoft.com/office/drawing/2014/main" id="{3059FE6C-BEE8-4CFD-80CC-3A674E35B5DB}"/>
                </a:ext>
              </a:extLst>
            </p:cNvPr>
            <p:cNvSpPr>
              <a:spLocks/>
            </p:cNvSpPr>
            <p:nvPr/>
          </p:nvSpPr>
          <p:spPr bwMode="auto">
            <a:xfrm>
              <a:off x="3120" y="3408"/>
              <a:ext cx="384" cy="528"/>
            </a:xfrm>
            <a:custGeom>
              <a:avLst/>
              <a:gdLst>
                <a:gd name="T0" fmla="*/ 0 w 384"/>
                <a:gd name="T1" fmla="*/ 0 h 528"/>
                <a:gd name="T2" fmla="*/ 240 w 384"/>
                <a:gd name="T3" fmla="*/ 144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cubicBezTo>
                    <a:pt x="88" y="28"/>
                    <a:pt x="176" y="56"/>
                    <a:pt x="240" y="144"/>
                  </a:cubicBezTo>
                  <a:cubicBezTo>
                    <a:pt x="304" y="232"/>
                    <a:pt x="344" y="380"/>
                    <a:pt x="384"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5367" name="Group 13">
            <a:extLst>
              <a:ext uri="{FF2B5EF4-FFF2-40B4-BE49-F238E27FC236}">
                <a16:creationId xmlns:a16="http://schemas.microsoft.com/office/drawing/2014/main" id="{CAD30CC6-8958-4CC1-BEE9-C6228157459F}"/>
              </a:ext>
            </a:extLst>
          </p:cNvPr>
          <p:cNvGrpSpPr>
            <a:grpSpLocks/>
          </p:cNvGrpSpPr>
          <p:nvPr/>
        </p:nvGrpSpPr>
        <p:grpSpPr bwMode="auto">
          <a:xfrm>
            <a:off x="381000" y="2825750"/>
            <a:ext cx="7816850" cy="2651125"/>
            <a:chOff x="192" y="1968"/>
            <a:chExt cx="4924" cy="1670"/>
          </a:xfrm>
        </p:grpSpPr>
        <p:sp>
          <p:nvSpPr>
            <p:cNvPr id="15369" name="Oval 14">
              <a:extLst>
                <a:ext uri="{FF2B5EF4-FFF2-40B4-BE49-F238E27FC236}">
                  <a16:creationId xmlns:a16="http://schemas.microsoft.com/office/drawing/2014/main" id="{845B6CCE-03E9-42D2-8221-089AEDE5C6E2}"/>
                </a:ext>
              </a:extLst>
            </p:cNvPr>
            <p:cNvSpPr>
              <a:spLocks noChangeArrowheads="1"/>
            </p:cNvSpPr>
            <p:nvPr/>
          </p:nvSpPr>
          <p:spPr bwMode="auto">
            <a:xfrm>
              <a:off x="384" y="196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70" name="Oval 15">
              <a:extLst>
                <a:ext uri="{FF2B5EF4-FFF2-40B4-BE49-F238E27FC236}">
                  <a16:creationId xmlns:a16="http://schemas.microsoft.com/office/drawing/2014/main" id="{C44BFA61-5CAA-4717-8AA9-A569E1D7217E}"/>
                </a:ext>
              </a:extLst>
            </p:cNvPr>
            <p:cNvSpPr>
              <a:spLocks noChangeArrowheads="1"/>
            </p:cNvSpPr>
            <p:nvPr/>
          </p:nvSpPr>
          <p:spPr bwMode="auto">
            <a:xfrm>
              <a:off x="384" y="24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71" name="Oval 16">
              <a:extLst>
                <a:ext uri="{FF2B5EF4-FFF2-40B4-BE49-F238E27FC236}">
                  <a16:creationId xmlns:a16="http://schemas.microsoft.com/office/drawing/2014/main" id="{365C09E9-3B5C-47DE-8E73-FFCF6224645E}"/>
                </a:ext>
              </a:extLst>
            </p:cNvPr>
            <p:cNvSpPr>
              <a:spLocks noChangeArrowheads="1"/>
            </p:cNvSpPr>
            <p:nvPr/>
          </p:nvSpPr>
          <p:spPr bwMode="auto">
            <a:xfrm>
              <a:off x="672" y="22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72" name="Oval 17">
              <a:extLst>
                <a:ext uri="{FF2B5EF4-FFF2-40B4-BE49-F238E27FC236}">
                  <a16:creationId xmlns:a16="http://schemas.microsoft.com/office/drawing/2014/main" id="{C8E2107E-9531-4B63-AC58-B4A519AA2FB7}"/>
                </a:ext>
              </a:extLst>
            </p:cNvPr>
            <p:cNvSpPr>
              <a:spLocks noChangeArrowheads="1"/>
            </p:cNvSpPr>
            <p:nvPr/>
          </p:nvSpPr>
          <p:spPr bwMode="auto">
            <a:xfrm>
              <a:off x="912" y="196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73" name="Oval 18">
              <a:extLst>
                <a:ext uri="{FF2B5EF4-FFF2-40B4-BE49-F238E27FC236}">
                  <a16:creationId xmlns:a16="http://schemas.microsoft.com/office/drawing/2014/main" id="{F342F3E2-5EAD-4C7D-8DE0-55CCF54881E1}"/>
                </a:ext>
              </a:extLst>
            </p:cNvPr>
            <p:cNvSpPr>
              <a:spLocks noChangeArrowheads="1"/>
            </p:cNvSpPr>
            <p:nvPr/>
          </p:nvSpPr>
          <p:spPr bwMode="auto">
            <a:xfrm>
              <a:off x="912" y="24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74" name="Line 19">
              <a:extLst>
                <a:ext uri="{FF2B5EF4-FFF2-40B4-BE49-F238E27FC236}">
                  <a16:creationId xmlns:a16="http://schemas.microsoft.com/office/drawing/2014/main" id="{82ECBEF8-FEDA-4ADC-8288-9FCAA35C5625}"/>
                </a:ext>
              </a:extLst>
            </p:cNvPr>
            <p:cNvSpPr>
              <a:spLocks noChangeShapeType="1"/>
            </p:cNvSpPr>
            <p:nvPr/>
          </p:nvSpPr>
          <p:spPr bwMode="auto">
            <a:xfrm>
              <a:off x="432" y="20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5" name="Oval 20">
              <a:extLst>
                <a:ext uri="{FF2B5EF4-FFF2-40B4-BE49-F238E27FC236}">
                  <a16:creationId xmlns:a16="http://schemas.microsoft.com/office/drawing/2014/main" id="{6CA5D425-32FA-4228-98F1-802B1A269777}"/>
                </a:ext>
              </a:extLst>
            </p:cNvPr>
            <p:cNvSpPr>
              <a:spLocks noChangeArrowheads="1"/>
            </p:cNvSpPr>
            <p:nvPr/>
          </p:nvSpPr>
          <p:spPr bwMode="auto">
            <a:xfrm>
              <a:off x="3072" y="196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76" name="Oval 21">
              <a:extLst>
                <a:ext uri="{FF2B5EF4-FFF2-40B4-BE49-F238E27FC236}">
                  <a16:creationId xmlns:a16="http://schemas.microsoft.com/office/drawing/2014/main" id="{292FFFEA-A18B-4009-8010-C42A05148515}"/>
                </a:ext>
              </a:extLst>
            </p:cNvPr>
            <p:cNvSpPr>
              <a:spLocks noChangeArrowheads="1"/>
            </p:cNvSpPr>
            <p:nvPr/>
          </p:nvSpPr>
          <p:spPr bwMode="auto">
            <a:xfrm>
              <a:off x="3072" y="24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77" name="Oval 22">
              <a:extLst>
                <a:ext uri="{FF2B5EF4-FFF2-40B4-BE49-F238E27FC236}">
                  <a16:creationId xmlns:a16="http://schemas.microsoft.com/office/drawing/2014/main" id="{7FDAB0CA-A257-4A35-835D-8F87787C533C}"/>
                </a:ext>
              </a:extLst>
            </p:cNvPr>
            <p:cNvSpPr>
              <a:spLocks noChangeArrowheads="1"/>
            </p:cNvSpPr>
            <p:nvPr/>
          </p:nvSpPr>
          <p:spPr bwMode="auto">
            <a:xfrm>
              <a:off x="3360" y="22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78" name="Oval 23">
              <a:extLst>
                <a:ext uri="{FF2B5EF4-FFF2-40B4-BE49-F238E27FC236}">
                  <a16:creationId xmlns:a16="http://schemas.microsoft.com/office/drawing/2014/main" id="{2A67D284-53A7-41C2-BAC6-866CCED10454}"/>
                </a:ext>
              </a:extLst>
            </p:cNvPr>
            <p:cNvSpPr>
              <a:spLocks noChangeArrowheads="1"/>
            </p:cNvSpPr>
            <p:nvPr/>
          </p:nvSpPr>
          <p:spPr bwMode="auto">
            <a:xfrm>
              <a:off x="3600" y="196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79" name="Oval 24">
              <a:extLst>
                <a:ext uri="{FF2B5EF4-FFF2-40B4-BE49-F238E27FC236}">
                  <a16:creationId xmlns:a16="http://schemas.microsoft.com/office/drawing/2014/main" id="{52184BFF-87DC-47F3-8D5F-7E17C9E6FF4A}"/>
                </a:ext>
              </a:extLst>
            </p:cNvPr>
            <p:cNvSpPr>
              <a:spLocks noChangeArrowheads="1"/>
            </p:cNvSpPr>
            <p:nvPr/>
          </p:nvSpPr>
          <p:spPr bwMode="auto">
            <a:xfrm>
              <a:off x="3600" y="24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380" name="Line 25">
              <a:extLst>
                <a:ext uri="{FF2B5EF4-FFF2-40B4-BE49-F238E27FC236}">
                  <a16:creationId xmlns:a16="http://schemas.microsoft.com/office/drawing/2014/main" id="{6772A91C-1607-4D3C-93EF-6CE2822D03F8}"/>
                </a:ext>
              </a:extLst>
            </p:cNvPr>
            <p:cNvSpPr>
              <a:spLocks noChangeShapeType="1"/>
            </p:cNvSpPr>
            <p:nvPr/>
          </p:nvSpPr>
          <p:spPr bwMode="auto">
            <a:xfrm>
              <a:off x="3120" y="20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26">
              <a:extLst>
                <a:ext uri="{FF2B5EF4-FFF2-40B4-BE49-F238E27FC236}">
                  <a16:creationId xmlns:a16="http://schemas.microsoft.com/office/drawing/2014/main" id="{C8DDCAEF-DE65-46D2-84E8-625DA4E96AD1}"/>
                </a:ext>
              </a:extLst>
            </p:cNvPr>
            <p:cNvSpPr>
              <a:spLocks noChangeShapeType="1"/>
            </p:cNvSpPr>
            <p:nvPr/>
          </p:nvSpPr>
          <p:spPr bwMode="auto">
            <a:xfrm flipH="1">
              <a:off x="3408" y="201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27">
              <a:extLst>
                <a:ext uri="{FF2B5EF4-FFF2-40B4-BE49-F238E27FC236}">
                  <a16:creationId xmlns:a16="http://schemas.microsoft.com/office/drawing/2014/main" id="{786B700F-87F7-443A-86B7-324E4CB44C0D}"/>
                </a:ext>
              </a:extLst>
            </p:cNvPr>
            <p:cNvSpPr>
              <a:spLocks noChangeShapeType="1"/>
            </p:cNvSpPr>
            <p:nvPr/>
          </p:nvSpPr>
          <p:spPr bwMode="auto">
            <a:xfrm flipV="1">
              <a:off x="3120" y="225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28">
              <a:extLst>
                <a:ext uri="{FF2B5EF4-FFF2-40B4-BE49-F238E27FC236}">
                  <a16:creationId xmlns:a16="http://schemas.microsoft.com/office/drawing/2014/main" id="{789583F4-4CAA-4021-B98F-42AE1DCD1894}"/>
                </a:ext>
              </a:extLst>
            </p:cNvPr>
            <p:cNvSpPr>
              <a:spLocks noChangeShapeType="1"/>
            </p:cNvSpPr>
            <p:nvPr/>
          </p:nvSpPr>
          <p:spPr bwMode="auto">
            <a:xfrm>
              <a:off x="3408" y="225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4" name="Line 29">
              <a:extLst>
                <a:ext uri="{FF2B5EF4-FFF2-40B4-BE49-F238E27FC236}">
                  <a16:creationId xmlns:a16="http://schemas.microsoft.com/office/drawing/2014/main" id="{2DD3308A-46B5-4D2F-B957-8098A4F03CA6}"/>
                </a:ext>
              </a:extLst>
            </p:cNvPr>
            <p:cNvSpPr>
              <a:spLocks noChangeShapeType="1"/>
            </p:cNvSpPr>
            <p:nvPr/>
          </p:nvSpPr>
          <p:spPr bwMode="auto">
            <a:xfrm>
              <a:off x="3120" y="20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5" name="Line 30">
              <a:extLst>
                <a:ext uri="{FF2B5EF4-FFF2-40B4-BE49-F238E27FC236}">
                  <a16:creationId xmlns:a16="http://schemas.microsoft.com/office/drawing/2014/main" id="{6149FBC8-BD50-4251-BE3F-6F26A86E390E}"/>
                </a:ext>
              </a:extLst>
            </p:cNvPr>
            <p:cNvSpPr>
              <a:spLocks noChangeShapeType="1"/>
            </p:cNvSpPr>
            <p:nvPr/>
          </p:nvSpPr>
          <p:spPr bwMode="auto">
            <a:xfrm>
              <a:off x="3120" y="24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6" name="Line 31">
              <a:extLst>
                <a:ext uri="{FF2B5EF4-FFF2-40B4-BE49-F238E27FC236}">
                  <a16:creationId xmlns:a16="http://schemas.microsoft.com/office/drawing/2014/main" id="{93C6DF3D-8719-47DF-A7FE-E4F642FF5C70}"/>
                </a:ext>
              </a:extLst>
            </p:cNvPr>
            <p:cNvSpPr>
              <a:spLocks noChangeShapeType="1"/>
            </p:cNvSpPr>
            <p:nvPr/>
          </p:nvSpPr>
          <p:spPr bwMode="auto">
            <a:xfrm>
              <a:off x="3120" y="201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7" name="Line 32">
              <a:extLst>
                <a:ext uri="{FF2B5EF4-FFF2-40B4-BE49-F238E27FC236}">
                  <a16:creationId xmlns:a16="http://schemas.microsoft.com/office/drawing/2014/main" id="{351572AB-B8C1-4FE6-AE00-9EF2C72DDD9A}"/>
                </a:ext>
              </a:extLst>
            </p:cNvPr>
            <p:cNvSpPr>
              <a:spLocks noChangeShapeType="1"/>
            </p:cNvSpPr>
            <p:nvPr/>
          </p:nvSpPr>
          <p:spPr bwMode="auto">
            <a:xfrm>
              <a:off x="3600" y="201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8" name="Line 33">
              <a:extLst>
                <a:ext uri="{FF2B5EF4-FFF2-40B4-BE49-F238E27FC236}">
                  <a16:creationId xmlns:a16="http://schemas.microsoft.com/office/drawing/2014/main" id="{83957180-34B6-4CBE-976D-B9ED2DAD766E}"/>
                </a:ext>
              </a:extLst>
            </p:cNvPr>
            <p:cNvSpPr>
              <a:spLocks noChangeShapeType="1"/>
            </p:cNvSpPr>
            <p:nvPr/>
          </p:nvSpPr>
          <p:spPr bwMode="auto">
            <a:xfrm>
              <a:off x="432" y="2016"/>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9" name="Line 34">
              <a:extLst>
                <a:ext uri="{FF2B5EF4-FFF2-40B4-BE49-F238E27FC236}">
                  <a16:creationId xmlns:a16="http://schemas.microsoft.com/office/drawing/2014/main" id="{3AA3F8E2-E3DD-408D-A943-F6427415BE95}"/>
                </a:ext>
              </a:extLst>
            </p:cNvPr>
            <p:cNvSpPr>
              <a:spLocks noChangeShapeType="1"/>
            </p:cNvSpPr>
            <p:nvPr/>
          </p:nvSpPr>
          <p:spPr bwMode="auto">
            <a:xfrm flipH="1">
              <a:off x="720" y="201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0" name="Line 35">
              <a:extLst>
                <a:ext uri="{FF2B5EF4-FFF2-40B4-BE49-F238E27FC236}">
                  <a16:creationId xmlns:a16="http://schemas.microsoft.com/office/drawing/2014/main" id="{B019284E-2EAE-4674-9BC2-1C98724A8B73}"/>
                </a:ext>
              </a:extLst>
            </p:cNvPr>
            <p:cNvSpPr>
              <a:spLocks noChangeShapeType="1"/>
            </p:cNvSpPr>
            <p:nvPr/>
          </p:nvSpPr>
          <p:spPr bwMode="auto">
            <a:xfrm>
              <a:off x="720" y="225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1" name="Line 36">
              <a:extLst>
                <a:ext uri="{FF2B5EF4-FFF2-40B4-BE49-F238E27FC236}">
                  <a16:creationId xmlns:a16="http://schemas.microsoft.com/office/drawing/2014/main" id="{D190E046-CEBB-4FA1-9186-9BED61864FF4}"/>
                </a:ext>
              </a:extLst>
            </p:cNvPr>
            <p:cNvSpPr>
              <a:spLocks noChangeShapeType="1"/>
            </p:cNvSpPr>
            <p:nvPr/>
          </p:nvSpPr>
          <p:spPr bwMode="auto">
            <a:xfrm flipH="1">
              <a:off x="432" y="225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2" name="Line 37">
              <a:extLst>
                <a:ext uri="{FF2B5EF4-FFF2-40B4-BE49-F238E27FC236}">
                  <a16:creationId xmlns:a16="http://schemas.microsoft.com/office/drawing/2014/main" id="{CBAD61F3-5A81-4FB9-B569-CAF0BE202E18}"/>
                </a:ext>
              </a:extLst>
            </p:cNvPr>
            <p:cNvSpPr>
              <a:spLocks noChangeShapeType="1"/>
            </p:cNvSpPr>
            <p:nvPr/>
          </p:nvSpPr>
          <p:spPr bwMode="auto">
            <a:xfrm>
              <a:off x="432" y="20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3" name="Line 38">
              <a:extLst>
                <a:ext uri="{FF2B5EF4-FFF2-40B4-BE49-F238E27FC236}">
                  <a16:creationId xmlns:a16="http://schemas.microsoft.com/office/drawing/2014/main" id="{0694288F-CDFB-4A44-9429-84556348C31E}"/>
                </a:ext>
              </a:extLst>
            </p:cNvPr>
            <p:cNvSpPr>
              <a:spLocks noChangeShapeType="1"/>
            </p:cNvSpPr>
            <p:nvPr/>
          </p:nvSpPr>
          <p:spPr bwMode="auto">
            <a:xfrm>
              <a:off x="432" y="24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4" name="Line 39">
              <a:extLst>
                <a:ext uri="{FF2B5EF4-FFF2-40B4-BE49-F238E27FC236}">
                  <a16:creationId xmlns:a16="http://schemas.microsoft.com/office/drawing/2014/main" id="{AD973570-E703-4FE4-8F54-BF2FAA27F3B7}"/>
                </a:ext>
              </a:extLst>
            </p:cNvPr>
            <p:cNvSpPr>
              <a:spLocks noChangeShapeType="1"/>
            </p:cNvSpPr>
            <p:nvPr/>
          </p:nvSpPr>
          <p:spPr bwMode="auto">
            <a:xfrm flipH="1">
              <a:off x="720" y="2016"/>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5" name="Line 40">
              <a:extLst>
                <a:ext uri="{FF2B5EF4-FFF2-40B4-BE49-F238E27FC236}">
                  <a16:creationId xmlns:a16="http://schemas.microsoft.com/office/drawing/2014/main" id="{4903ADD4-26BE-4DD9-826A-549A57CF312A}"/>
                </a:ext>
              </a:extLst>
            </p:cNvPr>
            <p:cNvSpPr>
              <a:spLocks noChangeShapeType="1"/>
            </p:cNvSpPr>
            <p:nvPr/>
          </p:nvSpPr>
          <p:spPr bwMode="auto">
            <a:xfrm flipH="1">
              <a:off x="432" y="2256"/>
              <a:ext cx="240"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6" name="Line 41">
              <a:extLst>
                <a:ext uri="{FF2B5EF4-FFF2-40B4-BE49-F238E27FC236}">
                  <a16:creationId xmlns:a16="http://schemas.microsoft.com/office/drawing/2014/main" id="{7E6AE75C-3121-4C14-846A-9A2469200143}"/>
                </a:ext>
              </a:extLst>
            </p:cNvPr>
            <p:cNvSpPr>
              <a:spLocks noChangeShapeType="1"/>
            </p:cNvSpPr>
            <p:nvPr/>
          </p:nvSpPr>
          <p:spPr bwMode="auto">
            <a:xfrm>
              <a:off x="432" y="2448"/>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7" name="Line 42">
              <a:extLst>
                <a:ext uri="{FF2B5EF4-FFF2-40B4-BE49-F238E27FC236}">
                  <a16:creationId xmlns:a16="http://schemas.microsoft.com/office/drawing/2014/main" id="{0AAF6EFC-A10E-4894-B1C7-EABB8D19F5A4}"/>
                </a:ext>
              </a:extLst>
            </p:cNvPr>
            <p:cNvSpPr>
              <a:spLocks noChangeShapeType="1"/>
            </p:cNvSpPr>
            <p:nvPr/>
          </p:nvSpPr>
          <p:spPr bwMode="auto">
            <a:xfrm>
              <a:off x="720" y="2256"/>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8" name="Line 43">
              <a:extLst>
                <a:ext uri="{FF2B5EF4-FFF2-40B4-BE49-F238E27FC236}">
                  <a16:creationId xmlns:a16="http://schemas.microsoft.com/office/drawing/2014/main" id="{DE89FB8F-82BB-4C33-8DC5-C7533625AAE3}"/>
                </a:ext>
              </a:extLst>
            </p:cNvPr>
            <p:cNvSpPr>
              <a:spLocks noChangeShapeType="1"/>
            </p:cNvSpPr>
            <p:nvPr/>
          </p:nvSpPr>
          <p:spPr bwMode="auto">
            <a:xfrm>
              <a:off x="432" y="2016"/>
              <a:ext cx="240"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9" name="Text Box 44">
              <a:extLst>
                <a:ext uri="{FF2B5EF4-FFF2-40B4-BE49-F238E27FC236}">
                  <a16:creationId xmlns:a16="http://schemas.microsoft.com/office/drawing/2014/main" id="{062EEBAD-041D-4286-87AE-A34AB0840FCA}"/>
                </a:ext>
              </a:extLst>
            </p:cNvPr>
            <p:cNvSpPr txBox="1">
              <a:spLocks noChangeArrowheads="1"/>
            </p:cNvSpPr>
            <p:nvPr/>
          </p:nvSpPr>
          <p:spPr bwMode="auto">
            <a:xfrm>
              <a:off x="1056" y="2064"/>
              <a:ext cx="13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 Has Euler cycle</a:t>
              </a:r>
            </a:p>
          </p:txBody>
        </p:sp>
        <p:grpSp>
          <p:nvGrpSpPr>
            <p:cNvPr id="15400" name="Group 45">
              <a:extLst>
                <a:ext uri="{FF2B5EF4-FFF2-40B4-BE49-F238E27FC236}">
                  <a16:creationId xmlns:a16="http://schemas.microsoft.com/office/drawing/2014/main" id="{B48EEFBE-ADF4-4690-B252-A51B104F8D1A}"/>
                </a:ext>
              </a:extLst>
            </p:cNvPr>
            <p:cNvGrpSpPr>
              <a:grpSpLocks/>
            </p:cNvGrpSpPr>
            <p:nvPr/>
          </p:nvGrpSpPr>
          <p:grpSpPr bwMode="auto">
            <a:xfrm>
              <a:off x="192" y="3072"/>
              <a:ext cx="2524" cy="566"/>
              <a:chOff x="240" y="3408"/>
              <a:chExt cx="2524" cy="566"/>
            </a:xfrm>
          </p:grpSpPr>
          <p:sp>
            <p:nvSpPr>
              <p:cNvPr id="15402" name="Oval 46">
                <a:extLst>
                  <a:ext uri="{FF2B5EF4-FFF2-40B4-BE49-F238E27FC236}">
                    <a16:creationId xmlns:a16="http://schemas.microsoft.com/office/drawing/2014/main" id="{0CF1F309-9177-4262-85D2-1AB9D9F2EF7F}"/>
                  </a:ext>
                </a:extLst>
              </p:cNvPr>
              <p:cNvSpPr>
                <a:spLocks noChangeArrowheads="1"/>
              </p:cNvSpPr>
              <p:nvPr/>
            </p:nvSpPr>
            <p:spPr bwMode="auto">
              <a:xfrm>
                <a:off x="528" y="34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403" name="Oval 47">
                <a:extLst>
                  <a:ext uri="{FF2B5EF4-FFF2-40B4-BE49-F238E27FC236}">
                    <a16:creationId xmlns:a16="http://schemas.microsoft.com/office/drawing/2014/main" id="{0458372B-7F24-4153-AE25-7DFB82A273EF}"/>
                  </a:ext>
                </a:extLst>
              </p:cNvPr>
              <p:cNvSpPr>
                <a:spLocks noChangeArrowheads="1"/>
              </p:cNvSpPr>
              <p:nvPr/>
            </p:nvSpPr>
            <p:spPr bwMode="auto">
              <a:xfrm>
                <a:off x="528" y="388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404" name="Oval 48">
                <a:extLst>
                  <a:ext uri="{FF2B5EF4-FFF2-40B4-BE49-F238E27FC236}">
                    <a16:creationId xmlns:a16="http://schemas.microsoft.com/office/drawing/2014/main" id="{CCAFF697-6095-473F-BAEC-D376F2C02049}"/>
                  </a:ext>
                </a:extLst>
              </p:cNvPr>
              <p:cNvSpPr>
                <a:spLocks noChangeArrowheads="1"/>
              </p:cNvSpPr>
              <p:nvPr/>
            </p:nvSpPr>
            <p:spPr bwMode="auto">
              <a:xfrm>
                <a:off x="1056" y="34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405" name="Oval 49">
                <a:extLst>
                  <a:ext uri="{FF2B5EF4-FFF2-40B4-BE49-F238E27FC236}">
                    <a16:creationId xmlns:a16="http://schemas.microsoft.com/office/drawing/2014/main" id="{47B23C34-9439-48C7-A1C7-1FA5B03898F8}"/>
                  </a:ext>
                </a:extLst>
              </p:cNvPr>
              <p:cNvSpPr>
                <a:spLocks noChangeArrowheads="1"/>
              </p:cNvSpPr>
              <p:nvPr/>
            </p:nvSpPr>
            <p:spPr bwMode="auto">
              <a:xfrm>
                <a:off x="1056" y="388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406" name="Line 50">
                <a:extLst>
                  <a:ext uri="{FF2B5EF4-FFF2-40B4-BE49-F238E27FC236}">
                    <a16:creationId xmlns:a16="http://schemas.microsoft.com/office/drawing/2014/main" id="{2CDDB6A3-DDC6-408D-99BE-3545D6D35A9A}"/>
                  </a:ext>
                </a:extLst>
              </p:cNvPr>
              <p:cNvSpPr>
                <a:spLocks noChangeShapeType="1"/>
              </p:cNvSpPr>
              <p:nvPr/>
            </p:nvSpPr>
            <p:spPr bwMode="auto">
              <a:xfrm>
                <a:off x="576" y="345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07" name="Line 51">
                <a:extLst>
                  <a:ext uri="{FF2B5EF4-FFF2-40B4-BE49-F238E27FC236}">
                    <a16:creationId xmlns:a16="http://schemas.microsoft.com/office/drawing/2014/main" id="{78A37434-E5BD-4E07-A41C-E15801AC28CF}"/>
                  </a:ext>
                </a:extLst>
              </p:cNvPr>
              <p:cNvSpPr>
                <a:spLocks noChangeShapeType="1"/>
              </p:cNvSpPr>
              <p:nvPr/>
            </p:nvSpPr>
            <p:spPr bwMode="auto">
              <a:xfrm>
                <a:off x="576" y="38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08" name="Oval 52">
                <a:extLst>
                  <a:ext uri="{FF2B5EF4-FFF2-40B4-BE49-F238E27FC236}">
                    <a16:creationId xmlns:a16="http://schemas.microsoft.com/office/drawing/2014/main" id="{9097EC8C-A1F8-46F8-9EDC-AD4B18F3277A}"/>
                  </a:ext>
                </a:extLst>
              </p:cNvPr>
              <p:cNvSpPr>
                <a:spLocks noChangeArrowheads="1"/>
              </p:cNvSpPr>
              <p:nvPr/>
            </p:nvSpPr>
            <p:spPr bwMode="auto">
              <a:xfrm>
                <a:off x="240" y="364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5409" name="Line 53">
                <a:extLst>
                  <a:ext uri="{FF2B5EF4-FFF2-40B4-BE49-F238E27FC236}">
                    <a16:creationId xmlns:a16="http://schemas.microsoft.com/office/drawing/2014/main" id="{F16D0511-D92E-4932-AFED-B9C115F50EFE}"/>
                  </a:ext>
                </a:extLst>
              </p:cNvPr>
              <p:cNvSpPr>
                <a:spLocks noChangeShapeType="1"/>
              </p:cNvSpPr>
              <p:nvPr/>
            </p:nvSpPr>
            <p:spPr bwMode="auto">
              <a:xfrm flipH="1">
                <a:off x="288" y="3456"/>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0" name="Line 54">
                <a:extLst>
                  <a:ext uri="{FF2B5EF4-FFF2-40B4-BE49-F238E27FC236}">
                    <a16:creationId xmlns:a16="http://schemas.microsoft.com/office/drawing/2014/main" id="{B3CD4CAE-3D18-4F15-9E5B-B939ABB4DBD3}"/>
                  </a:ext>
                </a:extLst>
              </p:cNvPr>
              <p:cNvSpPr>
                <a:spLocks noChangeShapeType="1"/>
              </p:cNvSpPr>
              <p:nvPr/>
            </p:nvSpPr>
            <p:spPr bwMode="auto">
              <a:xfrm>
                <a:off x="288" y="3696"/>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1" name="Line 55">
                <a:extLst>
                  <a:ext uri="{FF2B5EF4-FFF2-40B4-BE49-F238E27FC236}">
                    <a16:creationId xmlns:a16="http://schemas.microsoft.com/office/drawing/2014/main" id="{63B36546-0B99-47AC-B05E-0699B688591A}"/>
                  </a:ext>
                </a:extLst>
              </p:cNvPr>
              <p:cNvSpPr>
                <a:spLocks noChangeShapeType="1"/>
              </p:cNvSpPr>
              <p:nvPr/>
            </p:nvSpPr>
            <p:spPr bwMode="auto">
              <a:xfrm>
                <a:off x="1056" y="34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2" name="Line 56">
                <a:extLst>
                  <a:ext uri="{FF2B5EF4-FFF2-40B4-BE49-F238E27FC236}">
                    <a16:creationId xmlns:a16="http://schemas.microsoft.com/office/drawing/2014/main" id="{AEF7DC7C-1F64-4F9E-85A1-7770D9FCA51A}"/>
                  </a:ext>
                </a:extLst>
              </p:cNvPr>
              <p:cNvSpPr>
                <a:spLocks noChangeShapeType="1"/>
              </p:cNvSpPr>
              <p:nvPr/>
            </p:nvSpPr>
            <p:spPr bwMode="auto">
              <a:xfrm>
                <a:off x="576" y="34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3" name="Line 57">
                <a:extLst>
                  <a:ext uri="{FF2B5EF4-FFF2-40B4-BE49-F238E27FC236}">
                    <a16:creationId xmlns:a16="http://schemas.microsoft.com/office/drawing/2014/main" id="{373EA6FA-CDA7-45A7-8500-A9F17948EAAD}"/>
                  </a:ext>
                </a:extLst>
              </p:cNvPr>
              <p:cNvSpPr>
                <a:spLocks noChangeShapeType="1"/>
              </p:cNvSpPr>
              <p:nvPr/>
            </p:nvSpPr>
            <p:spPr bwMode="auto">
              <a:xfrm flipH="1">
                <a:off x="576" y="3456"/>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4" name="Line 58">
                <a:extLst>
                  <a:ext uri="{FF2B5EF4-FFF2-40B4-BE49-F238E27FC236}">
                    <a16:creationId xmlns:a16="http://schemas.microsoft.com/office/drawing/2014/main" id="{E157D3F8-B66A-42CE-8B64-1185EBA448C6}"/>
                  </a:ext>
                </a:extLst>
              </p:cNvPr>
              <p:cNvSpPr>
                <a:spLocks noChangeShapeType="1"/>
              </p:cNvSpPr>
              <p:nvPr/>
            </p:nvSpPr>
            <p:spPr bwMode="auto">
              <a:xfrm>
                <a:off x="1056" y="345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5" name="Line 59">
                <a:extLst>
                  <a:ext uri="{FF2B5EF4-FFF2-40B4-BE49-F238E27FC236}">
                    <a16:creationId xmlns:a16="http://schemas.microsoft.com/office/drawing/2014/main" id="{81FC9961-D2AD-4FD0-B09B-D0BCAD750CEE}"/>
                  </a:ext>
                </a:extLst>
              </p:cNvPr>
              <p:cNvSpPr>
                <a:spLocks noChangeShapeType="1"/>
              </p:cNvSpPr>
              <p:nvPr/>
            </p:nvSpPr>
            <p:spPr bwMode="auto">
              <a:xfrm>
                <a:off x="576" y="3888"/>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6" name="Line 60">
                <a:extLst>
                  <a:ext uri="{FF2B5EF4-FFF2-40B4-BE49-F238E27FC236}">
                    <a16:creationId xmlns:a16="http://schemas.microsoft.com/office/drawing/2014/main" id="{4AE1CF52-FBCF-447C-943C-216BF2F7BE6B}"/>
                  </a:ext>
                </a:extLst>
              </p:cNvPr>
              <p:cNvSpPr>
                <a:spLocks noChangeShapeType="1"/>
              </p:cNvSpPr>
              <p:nvPr/>
            </p:nvSpPr>
            <p:spPr bwMode="auto">
              <a:xfrm>
                <a:off x="576" y="345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7" name="Line 61">
                <a:extLst>
                  <a:ext uri="{FF2B5EF4-FFF2-40B4-BE49-F238E27FC236}">
                    <a16:creationId xmlns:a16="http://schemas.microsoft.com/office/drawing/2014/main" id="{4DD4F439-C9DB-4160-8B0D-14B45A180593}"/>
                  </a:ext>
                </a:extLst>
              </p:cNvPr>
              <p:cNvSpPr>
                <a:spLocks noChangeShapeType="1"/>
              </p:cNvSpPr>
              <p:nvPr/>
            </p:nvSpPr>
            <p:spPr bwMode="auto">
              <a:xfrm>
                <a:off x="576" y="3456"/>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8" name="Line 62">
                <a:extLst>
                  <a:ext uri="{FF2B5EF4-FFF2-40B4-BE49-F238E27FC236}">
                    <a16:creationId xmlns:a16="http://schemas.microsoft.com/office/drawing/2014/main" id="{F47561AD-D649-4AE3-933F-47A15344C2BB}"/>
                  </a:ext>
                </a:extLst>
              </p:cNvPr>
              <p:cNvSpPr>
                <a:spLocks noChangeShapeType="1"/>
              </p:cNvSpPr>
              <p:nvPr/>
            </p:nvSpPr>
            <p:spPr bwMode="auto">
              <a:xfrm flipH="1">
                <a:off x="576" y="3456"/>
                <a:ext cx="48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19" name="Line 63">
                <a:extLst>
                  <a:ext uri="{FF2B5EF4-FFF2-40B4-BE49-F238E27FC236}">
                    <a16:creationId xmlns:a16="http://schemas.microsoft.com/office/drawing/2014/main" id="{B8061641-6FB9-487C-9D43-7CAA634856B4}"/>
                  </a:ext>
                </a:extLst>
              </p:cNvPr>
              <p:cNvSpPr>
                <a:spLocks noChangeShapeType="1"/>
              </p:cNvSpPr>
              <p:nvPr/>
            </p:nvSpPr>
            <p:spPr bwMode="auto">
              <a:xfrm>
                <a:off x="288" y="3696"/>
                <a:ext cx="28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20" name="Line 64">
                <a:extLst>
                  <a:ext uri="{FF2B5EF4-FFF2-40B4-BE49-F238E27FC236}">
                    <a16:creationId xmlns:a16="http://schemas.microsoft.com/office/drawing/2014/main" id="{28C3BD01-23BF-412E-8E24-EAD95012C1B5}"/>
                  </a:ext>
                </a:extLst>
              </p:cNvPr>
              <p:cNvSpPr>
                <a:spLocks noChangeShapeType="1"/>
              </p:cNvSpPr>
              <p:nvPr/>
            </p:nvSpPr>
            <p:spPr bwMode="auto">
              <a:xfrm flipH="1">
                <a:off x="288" y="3456"/>
                <a:ext cx="288"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21" name="Text Box 65">
                <a:extLst>
                  <a:ext uri="{FF2B5EF4-FFF2-40B4-BE49-F238E27FC236}">
                    <a16:creationId xmlns:a16="http://schemas.microsoft.com/office/drawing/2014/main" id="{7EE5A320-2AA5-4116-A38C-0A92B941D637}"/>
                  </a:ext>
                </a:extLst>
              </p:cNvPr>
              <p:cNvSpPr txBox="1">
                <a:spLocks noChangeArrowheads="1"/>
              </p:cNvSpPr>
              <p:nvPr/>
            </p:nvSpPr>
            <p:spPr bwMode="auto">
              <a:xfrm>
                <a:off x="1248" y="3456"/>
                <a:ext cx="15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Has Euler path,</a:t>
                </a:r>
              </a:p>
              <a:p>
                <a:r>
                  <a:rPr lang="en-US" altLang="en-US" sz="2400" b="0">
                    <a:latin typeface="Times New Roman" panose="02020603050405020304" pitchFamily="18" charset="0"/>
                  </a:rPr>
                  <a:t>but no Euler cycle</a:t>
                </a:r>
              </a:p>
            </p:txBody>
          </p:sp>
        </p:grpSp>
        <p:sp>
          <p:nvSpPr>
            <p:cNvPr id="15401" name="Text Box 66">
              <a:extLst>
                <a:ext uri="{FF2B5EF4-FFF2-40B4-BE49-F238E27FC236}">
                  <a16:creationId xmlns:a16="http://schemas.microsoft.com/office/drawing/2014/main" id="{24F4C36F-34F4-4416-AD72-359E79BB8202}"/>
                </a:ext>
              </a:extLst>
            </p:cNvPr>
            <p:cNvSpPr txBox="1">
              <a:spLocks noChangeArrowheads="1"/>
            </p:cNvSpPr>
            <p:nvPr/>
          </p:nvSpPr>
          <p:spPr bwMode="auto">
            <a:xfrm>
              <a:off x="3850" y="1968"/>
              <a:ext cx="126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No Euler cycle</a:t>
              </a:r>
            </a:p>
            <a:p>
              <a:r>
                <a:rPr lang="en-US" altLang="en-US" sz="2400" b="0">
                  <a:latin typeface="Times New Roman" panose="02020603050405020304" pitchFamily="18" charset="0"/>
                </a:rPr>
                <a:t>no Euler path</a:t>
              </a:r>
            </a:p>
          </p:txBody>
        </p:sp>
      </p:grpSp>
      <p:sp>
        <p:nvSpPr>
          <p:cNvPr id="15368" name="Text Box 67">
            <a:extLst>
              <a:ext uri="{FF2B5EF4-FFF2-40B4-BE49-F238E27FC236}">
                <a16:creationId xmlns:a16="http://schemas.microsoft.com/office/drawing/2014/main" id="{D9335223-4E9A-4470-B091-53272DB4997A}"/>
              </a:ext>
            </a:extLst>
          </p:cNvPr>
          <p:cNvSpPr txBox="1">
            <a:spLocks noChangeArrowheads="1"/>
          </p:cNvSpPr>
          <p:nvPr/>
        </p:nvSpPr>
        <p:spPr bwMode="auto">
          <a:xfrm>
            <a:off x="7124700" y="4197350"/>
            <a:ext cx="1965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Euler cycle???</a:t>
            </a:r>
          </a:p>
          <a:p>
            <a:r>
              <a:rPr lang="en-US" altLang="en-US" sz="2400" b="0">
                <a:latin typeface="Times New Roman" panose="02020603050405020304" pitchFamily="18" charset="0"/>
              </a:rPr>
              <a:t>path???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04415908-C47C-45FA-95ED-28A6C012DD3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6387" name="Slide Number Placeholder 5">
            <a:extLst>
              <a:ext uri="{FF2B5EF4-FFF2-40B4-BE49-F238E27FC236}">
                <a16:creationId xmlns:a16="http://schemas.microsoft.com/office/drawing/2014/main" id="{A13D844B-26C8-4F87-BD5C-3D04E97D79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0BE98A52-B152-4D47-8D7A-2DED1CE6D8C3}" type="slidenum">
              <a:rPr lang="en-US" altLang="en-US" sz="1200" b="0">
                <a:solidFill>
                  <a:srgbClr val="898989"/>
                </a:solidFill>
              </a:rPr>
              <a:pPr eaLnBrk="1" hangingPunct="1"/>
              <a:t>15</a:t>
            </a:fld>
            <a:r>
              <a:rPr lang="en-US" altLang="en-US" sz="1200" b="0">
                <a:solidFill>
                  <a:srgbClr val="898989"/>
                </a:solidFill>
              </a:rPr>
              <a:t>/30</a:t>
            </a:r>
          </a:p>
        </p:txBody>
      </p:sp>
      <p:sp>
        <p:nvSpPr>
          <p:cNvPr id="16388" name="Rectangle 2">
            <a:extLst>
              <a:ext uri="{FF2B5EF4-FFF2-40B4-BE49-F238E27FC236}">
                <a16:creationId xmlns:a16="http://schemas.microsoft.com/office/drawing/2014/main" id="{C95ECC10-FBB5-49E4-8377-94A0A109EE02}"/>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Necessary condition for Euler cycle</a:t>
            </a:r>
          </a:p>
        </p:txBody>
      </p:sp>
      <p:sp>
        <p:nvSpPr>
          <p:cNvPr id="16389" name="Rectangle 3">
            <a:extLst>
              <a:ext uri="{FF2B5EF4-FFF2-40B4-BE49-F238E27FC236}">
                <a16:creationId xmlns:a16="http://schemas.microsoft.com/office/drawing/2014/main" id="{CA9154AC-9EF6-4E94-8DAE-C362174B4D7A}"/>
              </a:ext>
            </a:extLst>
          </p:cNvPr>
          <p:cNvSpPr>
            <a:spLocks noGrp="1"/>
          </p:cNvSpPr>
          <p:nvPr>
            <p:ph type="body" idx="1"/>
          </p:nvPr>
        </p:nvSpPr>
        <p:spPr>
          <a:xfrm>
            <a:off x="457200" y="1644650"/>
            <a:ext cx="8229600" cy="3765550"/>
          </a:xfrm>
          <a:noFill/>
        </p:spPr>
        <p:txBody>
          <a:bodyPr>
            <a:spAutoFit/>
          </a:bodyPr>
          <a:lstStyle/>
          <a:p>
            <a:pPr>
              <a:spcBef>
                <a:spcPct val="0"/>
              </a:spcBef>
              <a:buClrTx/>
              <a:buSzTx/>
              <a:buFontTx/>
              <a:buNone/>
            </a:pPr>
            <a:r>
              <a:rPr lang="en-US" altLang="en-US" sz="2800" b="1" u="sng">
                <a:solidFill>
                  <a:schemeClr val="folHlink"/>
                </a:solidFill>
                <a:latin typeface="Calibri" panose="020F0502020204030204" pitchFamily="34" charset="0"/>
              </a:rPr>
              <a:t>Theorem 1:</a:t>
            </a:r>
            <a:r>
              <a:rPr lang="en-US" altLang="en-US" sz="2800">
                <a:latin typeface="Calibri" panose="020F0502020204030204" pitchFamily="34" charset="0"/>
              </a:rPr>
              <a:t>  A connected multigraph has an Euler cycle if and </a:t>
            </a:r>
            <a:r>
              <a:rPr lang="en-US" altLang="en-US" sz="2800" b="1" u="sng">
                <a:solidFill>
                  <a:schemeClr val="hlink"/>
                </a:solidFill>
                <a:latin typeface="Calibri" panose="020F0502020204030204" pitchFamily="34" charset="0"/>
              </a:rPr>
              <a:t>only if</a:t>
            </a:r>
            <a:r>
              <a:rPr lang="en-US" altLang="en-US" sz="2800">
                <a:latin typeface="Calibri" panose="020F0502020204030204" pitchFamily="34" charset="0"/>
              </a:rPr>
              <a:t> each of its vertices has even degree.</a:t>
            </a:r>
          </a:p>
          <a:p>
            <a:pPr>
              <a:spcBef>
                <a:spcPct val="0"/>
              </a:spcBef>
              <a:buClrTx/>
              <a:buSzTx/>
              <a:buFontTx/>
              <a:buNone/>
            </a:pPr>
            <a:r>
              <a:rPr lang="en-US" altLang="en-US" sz="2800" b="1" i="1" u="sng">
                <a:solidFill>
                  <a:schemeClr val="folHlink"/>
                </a:solidFill>
                <a:latin typeface="Calibri" panose="020F0502020204030204" pitchFamily="34" charset="0"/>
              </a:rPr>
              <a:t>Proof Sketch, PART 1:</a:t>
            </a:r>
            <a:endParaRPr lang="en-US" altLang="en-US" sz="2800" b="1" i="1" u="sng">
              <a:latin typeface="Calibri" panose="020F0502020204030204" pitchFamily="34" charset="0"/>
            </a:endParaRPr>
          </a:p>
          <a:p>
            <a:pPr>
              <a:buClrTx/>
              <a:buSzTx/>
              <a:buFont typeface="Arial" panose="020B0604020202020204" pitchFamily="34" charset="0"/>
              <a:buChar char="•"/>
            </a:pPr>
            <a:r>
              <a:rPr lang="en-US" altLang="en-US" sz="2800">
                <a:latin typeface="Calibri" panose="020F0502020204030204" pitchFamily="34" charset="0"/>
              </a:rPr>
              <a:t>Assume the graph has an Euler cycle. </a:t>
            </a:r>
          </a:p>
          <a:p>
            <a:pPr>
              <a:buClrTx/>
              <a:buSzTx/>
              <a:buFont typeface="Arial" panose="020B0604020202020204" pitchFamily="34" charset="0"/>
              <a:buChar char="•"/>
            </a:pPr>
            <a:r>
              <a:rPr lang="en-US" altLang="en-US" sz="2800">
                <a:latin typeface="Calibri" panose="020F0502020204030204" pitchFamily="34" charset="0"/>
              </a:rPr>
              <a:t>Observe that every time the cycle passes through a vertex, it contributes 2 to the vertex’s degree</a:t>
            </a:r>
          </a:p>
          <a:p>
            <a:pPr>
              <a:buClrTx/>
              <a:buSzTx/>
              <a:buFont typeface="Arial" panose="020B0604020202020204" pitchFamily="34" charset="0"/>
              <a:buNone/>
            </a:pPr>
            <a:r>
              <a:rPr lang="en-US" altLang="en-US" sz="2800">
                <a:latin typeface="Calibri" panose="020F0502020204030204" pitchFamily="34" charset="0"/>
              </a:rPr>
              <a:t>(since the cycle enters via an edge incident with this vertex and leaves via another such edge)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7F6925C4-69D8-45B9-B159-E3223D94DB5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7411" name="Slide Number Placeholder 5">
            <a:extLst>
              <a:ext uri="{FF2B5EF4-FFF2-40B4-BE49-F238E27FC236}">
                <a16:creationId xmlns:a16="http://schemas.microsoft.com/office/drawing/2014/main" id="{E1FAA84D-97E6-42DC-8402-0F06A4ADCE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30630A41-D4B2-4D60-9F67-E27E7881BCB2}" type="slidenum">
              <a:rPr lang="en-US" altLang="en-US" sz="1200" b="0">
                <a:solidFill>
                  <a:srgbClr val="898989"/>
                </a:solidFill>
              </a:rPr>
              <a:pPr eaLnBrk="1" hangingPunct="1"/>
              <a:t>16</a:t>
            </a:fld>
            <a:r>
              <a:rPr lang="en-US" altLang="en-US" sz="1200" b="0">
                <a:solidFill>
                  <a:srgbClr val="898989"/>
                </a:solidFill>
              </a:rPr>
              <a:t>/30</a:t>
            </a:r>
          </a:p>
        </p:txBody>
      </p:sp>
      <p:sp>
        <p:nvSpPr>
          <p:cNvPr id="17412" name="Rectangle 2">
            <a:extLst>
              <a:ext uri="{FF2B5EF4-FFF2-40B4-BE49-F238E27FC236}">
                <a16:creationId xmlns:a16="http://schemas.microsoft.com/office/drawing/2014/main" id="{7A2DA589-FDF5-4E0D-B368-00D2E22D2E1B}"/>
              </a:ext>
            </a:extLst>
          </p:cNvPr>
          <p:cNvSpPr>
            <a:spLocks noGrp="1"/>
          </p:cNvSpPr>
          <p:nvPr>
            <p:ph type="title"/>
          </p:nvPr>
        </p:nvSpPr>
        <p:spPr>
          <a:xfrm>
            <a:off x="457200" y="381000"/>
            <a:ext cx="8229600" cy="701675"/>
          </a:xfrm>
          <a:noFill/>
        </p:spPr>
        <p:txBody>
          <a:bodyPr>
            <a:spAutoFit/>
          </a:bodyPr>
          <a:lstStyle/>
          <a:p>
            <a:r>
              <a:rPr lang="en-US" altLang="en-US" sz="4000" b="1">
                <a:solidFill>
                  <a:srgbClr val="CC3300"/>
                </a:solidFill>
                <a:latin typeface="Calibri" panose="020F0502020204030204" pitchFamily="34" charset="0"/>
              </a:rPr>
              <a:t>Sufficient condition for Euler cycle</a:t>
            </a:r>
          </a:p>
        </p:txBody>
      </p:sp>
      <p:sp>
        <p:nvSpPr>
          <p:cNvPr id="17413" name="Rectangle 3">
            <a:extLst>
              <a:ext uri="{FF2B5EF4-FFF2-40B4-BE49-F238E27FC236}">
                <a16:creationId xmlns:a16="http://schemas.microsoft.com/office/drawing/2014/main" id="{8759F3B5-548A-4288-82DE-AE294244A13C}"/>
              </a:ext>
            </a:extLst>
          </p:cNvPr>
          <p:cNvSpPr>
            <a:spLocks noGrp="1"/>
          </p:cNvSpPr>
          <p:nvPr>
            <p:ph type="body" idx="1"/>
          </p:nvPr>
        </p:nvSpPr>
        <p:spPr>
          <a:xfrm>
            <a:off x="457200" y="1066800"/>
            <a:ext cx="8458200" cy="5227638"/>
          </a:xfrm>
          <a:noFill/>
        </p:spPr>
        <p:txBody>
          <a:bodyPr>
            <a:spAutoFit/>
          </a:bodyPr>
          <a:lstStyle/>
          <a:p>
            <a:pPr>
              <a:spcBef>
                <a:spcPct val="0"/>
              </a:spcBef>
              <a:buClrTx/>
              <a:buSzTx/>
              <a:buFontTx/>
              <a:buNone/>
            </a:pPr>
            <a:r>
              <a:rPr lang="en-US" altLang="en-US" sz="2800" b="1" u="sng">
                <a:solidFill>
                  <a:schemeClr val="folHlink"/>
                </a:solidFill>
                <a:latin typeface="Calibri" panose="020F0502020204030204" pitchFamily="34" charset="0"/>
              </a:rPr>
              <a:t>Theorem 1:</a:t>
            </a:r>
            <a:r>
              <a:rPr lang="en-US" altLang="en-US" sz="2800">
                <a:latin typeface="Calibri" panose="020F0502020204030204" pitchFamily="34" charset="0"/>
              </a:rPr>
              <a:t> A connected multigraph has an Euler cycle</a:t>
            </a:r>
            <a:r>
              <a:rPr lang="en-US" altLang="en-US" sz="2800" b="1" u="sng">
                <a:solidFill>
                  <a:schemeClr val="folHlink"/>
                </a:solidFill>
                <a:latin typeface="Calibri" panose="020F0502020204030204" pitchFamily="34" charset="0"/>
              </a:rPr>
              <a:t> </a:t>
            </a:r>
            <a:r>
              <a:rPr lang="en-US" altLang="en-US" sz="2800" b="1" u="sng">
                <a:solidFill>
                  <a:schemeClr val="hlink"/>
                </a:solidFill>
                <a:latin typeface="Calibri" panose="020F0502020204030204" pitchFamily="34" charset="0"/>
              </a:rPr>
              <a:t>if</a:t>
            </a:r>
            <a:r>
              <a:rPr lang="en-US" altLang="en-US" sz="2800" b="1" u="sng">
                <a:solidFill>
                  <a:schemeClr val="folHlink"/>
                </a:solidFill>
                <a:latin typeface="Calibri" panose="020F0502020204030204" pitchFamily="34" charset="0"/>
              </a:rPr>
              <a:t> </a:t>
            </a:r>
            <a:r>
              <a:rPr lang="en-US" altLang="en-US" sz="2800">
                <a:latin typeface="Calibri" panose="020F0502020204030204" pitchFamily="34" charset="0"/>
              </a:rPr>
              <a:t>and only if each of its vertices has even degree.</a:t>
            </a:r>
          </a:p>
          <a:p>
            <a:pPr>
              <a:spcBef>
                <a:spcPct val="0"/>
              </a:spcBef>
              <a:buClrTx/>
              <a:buSzTx/>
              <a:buFontTx/>
              <a:buNone/>
            </a:pPr>
            <a:r>
              <a:rPr lang="en-US" altLang="en-US" sz="2800" b="1" i="1" u="sng">
                <a:solidFill>
                  <a:schemeClr val="folHlink"/>
                </a:solidFill>
                <a:latin typeface="Calibri" panose="020F0502020204030204" pitchFamily="34" charset="0"/>
              </a:rPr>
              <a:t>Proof Sketch, PART 2: </a:t>
            </a:r>
            <a:r>
              <a:rPr lang="en-US" altLang="en-US" sz="2800">
                <a:latin typeface="Calibri" panose="020F0502020204030204" pitchFamily="34" charset="0"/>
              </a:rPr>
              <a:t>Demonstrate an algorithm for finding the Euler cycle in a graph where all vertices have even degree.</a:t>
            </a:r>
          </a:p>
          <a:p>
            <a:pPr>
              <a:lnSpc>
                <a:spcPct val="65000"/>
              </a:lnSpc>
              <a:buClrTx/>
              <a:buSzTx/>
              <a:buFont typeface="Arial" panose="020B0604020202020204" pitchFamily="34" charset="0"/>
              <a:buChar char="•"/>
            </a:pPr>
            <a:r>
              <a:rPr lang="en-US" altLang="en-US">
                <a:latin typeface="Calibri" panose="020F0502020204030204" pitchFamily="34" charset="0"/>
              </a:rPr>
              <a:t> </a:t>
            </a:r>
            <a:r>
              <a:rPr lang="en-US" altLang="en-US" sz="2800">
                <a:latin typeface="Calibri" panose="020F0502020204030204" pitchFamily="34" charset="0"/>
              </a:rPr>
              <a:t>Assume every vertex in a multigraph </a:t>
            </a:r>
            <a:r>
              <a:rPr lang="en-US" altLang="en-US" sz="2800" b="1" i="1">
                <a:latin typeface="Calibri" panose="020F0502020204030204" pitchFamily="34" charset="0"/>
              </a:rPr>
              <a:t>G</a:t>
            </a:r>
            <a:r>
              <a:rPr lang="en-US" altLang="en-US" sz="2800">
                <a:latin typeface="Calibri" panose="020F0502020204030204" pitchFamily="34" charset="0"/>
              </a:rPr>
              <a:t> has even degree. Start at an arbitrary non-isolated vertex </a:t>
            </a:r>
            <a:r>
              <a:rPr lang="en-US" altLang="en-US" sz="2800">
                <a:latin typeface="Times New Roman" panose="02020603050405020304" pitchFamily="18" charset="0"/>
              </a:rPr>
              <a:t>v</a:t>
            </a:r>
            <a:r>
              <a:rPr lang="en-US" altLang="en-US" sz="2800" baseline="-25000">
                <a:latin typeface="Times New Roman" panose="02020603050405020304" pitchFamily="18" charset="0"/>
              </a:rPr>
              <a:t>0</a:t>
            </a:r>
            <a:r>
              <a:rPr lang="en-US" altLang="en-US" sz="2800">
                <a:latin typeface="Calibri" panose="020F0502020204030204" pitchFamily="34" charset="0"/>
              </a:rPr>
              <a:t>, choose an arbitrary edge (v0,v1), then choose an arbitrary unused edge from v1 and so on.  Then after a finite number of steps the process will arrive at the starting vertex v0, yielding a cycle with distinct edges.</a:t>
            </a:r>
          </a:p>
          <a:p>
            <a:pPr>
              <a:lnSpc>
                <a:spcPct val="65000"/>
              </a:lnSpc>
              <a:buClrTx/>
              <a:buSzTx/>
              <a:buFont typeface="Arial" panose="020B0604020202020204" pitchFamily="34" charset="0"/>
              <a:buChar char="•"/>
            </a:pPr>
            <a:r>
              <a:rPr lang="en-US" altLang="en-US" sz="2800">
                <a:latin typeface="Calibri" panose="020F0502020204030204" pitchFamily="34" charset="0"/>
              </a:rPr>
              <a:t>If the cycle includes all edges of G, this will be an Euler cycle; if not, begin the procedure again from a vertex contained in this cycle and splice the two cycles together; continue until all edges are 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EC2E6639-EFE6-41C5-B959-67CDFDA0DF1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8435" name="Slide Number Placeholder 5">
            <a:extLst>
              <a:ext uri="{FF2B5EF4-FFF2-40B4-BE49-F238E27FC236}">
                <a16:creationId xmlns:a16="http://schemas.microsoft.com/office/drawing/2014/main" id="{3F3CDB65-6A10-4CBE-96CF-847898BF8F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C752ADC-7D9D-4609-A3EF-8424BCEB85C0}" type="slidenum">
              <a:rPr lang="en-US" altLang="en-US" sz="1200" b="0">
                <a:solidFill>
                  <a:srgbClr val="898989"/>
                </a:solidFill>
              </a:rPr>
              <a:pPr eaLnBrk="1" hangingPunct="1"/>
              <a:t>17</a:t>
            </a:fld>
            <a:r>
              <a:rPr lang="en-US" altLang="en-US" sz="1200" b="0">
                <a:solidFill>
                  <a:srgbClr val="898989"/>
                </a:solidFill>
              </a:rPr>
              <a:t>/30</a:t>
            </a:r>
          </a:p>
        </p:txBody>
      </p:sp>
      <p:sp>
        <p:nvSpPr>
          <p:cNvPr id="18436" name="Rectangle 2">
            <a:extLst>
              <a:ext uri="{FF2B5EF4-FFF2-40B4-BE49-F238E27FC236}">
                <a16:creationId xmlns:a16="http://schemas.microsoft.com/office/drawing/2014/main" id="{CC108E3F-0E1B-4DD2-A4E2-46F778686767}"/>
              </a:ext>
            </a:extLst>
          </p:cNvPr>
          <p:cNvSpPr>
            <a:spLocks noGrp="1"/>
          </p:cNvSpPr>
          <p:nvPr>
            <p:ph type="title"/>
          </p:nvPr>
        </p:nvSpPr>
        <p:spPr>
          <a:xfrm>
            <a:off x="685800" y="381000"/>
            <a:ext cx="7772400" cy="762000"/>
          </a:xfrm>
        </p:spPr>
        <p:txBody>
          <a:bodyPr/>
          <a:lstStyle/>
          <a:p>
            <a:r>
              <a:rPr lang="en-US" altLang="en-US" sz="4000" b="1">
                <a:solidFill>
                  <a:srgbClr val="CC3300"/>
                </a:solidFill>
              </a:rPr>
              <a:t>Note</a:t>
            </a:r>
          </a:p>
        </p:txBody>
      </p:sp>
      <p:sp>
        <p:nvSpPr>
          <p:cNvPr id="542723" name="Text Box 3">
            <a:extLst>
              <a:ext uri="{FF2B5EF4-FFF2-40B4-BE49-F238E27FC236}">
                <a16:creationId xmlns:a16="http://schemas.microsoft.com/office/drawing/2014/main" id="{F3C1E95D-8FE9-4FD3-88F5-1F26862DF218}"/>
              </a:ext>
            </a:extLst>
          </p:cNvPr>
          <p:cNvSpPr txBox="1">
            <a:spLocks noChangeArrowheads="1"/>
          </p:cNvSpPr>
          <p:nvPr/>
        </p:nvSpPr>
        <p:spPr bwMode="auto">
          <a:xfrm>
            <a:off x="368300" y="1770063"/>
            <a:ext cx="83947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In the above procedure, once you entered a vertex v, there will</a:t>
            </a:r>
          </a:p>
          <a:p>
            <a:r>
              <a:rPr lang="en-US" altLang="en-US" sz="2400" b="0">
                <a:latin typeface="Times New Roman" panose="02020603050405020304" pitchFamily="18" charset="0"/>
              </a:rPr>
              <a:t>always be another unused edge to exit v because v has an even degree and only an even number of the edges incident with it had been used before you entered it.</a:t>
            </a:r>
          </a:p>
          <a:p>
            <a:r>
              <a:rPr lang="en-US" altLang="en-US" sz="2400" b="0">
                <a:latin typeface="Times New Roman" panose="02020603050405020304" pitchFamily="18" charset="0"/>
              </a:rPr>
              <a:t>The only edge from which you may not be able to exit after entering it is v</a:t>
            </a:r>
            <a:r>
              <a:rPr lang="en-US" altLang="en-US" sz="2400" b="0" baseline="-25000">
                <a:latin typeface="Times New Roman" panose="02020603050405020304" pitchFamily="18" charset="0"/>
              </a:rPr>
              <a:t>0</a:t>
            </a:r>
            <a:r>
              <a:rPr lang="en-US" altLang="en-US" sz="2400" b="0">
                <a:latin typeface="Times New Roman" panose="02020603050405020304" pitchFamily="18" charset="0"/>
              </a:rPr>
              <a:t> (because an odd number of edges incident with v</a:t>
            </a:r>
            <a:r>
              <a:rPr lang="en-US" altLang="en-US" sz="2400" b="0" baseline="-25000">
                <a:latin typeface="Times New Roman" panose="02020603050405020304" pitchFamily="18" charset="0"/>
              </a:rPr>
              <a:t>0</a:t>
            </a:r>
            <a:r>
              <a:rPr lang="en-US" altLang="en-US" sz="2400" b="0">
                <a:latin typeface="Times New Roman" panose="02020603050405020304" pitchFamily="18" charset="0"/>
              </a:rPr>
              <a:t> have been used as you didn’t enter it at the beginning) , but if you</a:t>
            </a:r>
          </a:p>
          <a:p>
            <a:r>
              <a:rPr lang="en-US" altLang="en-US" sz="2400" b="0">
                <a:latin typeface="Times New Roman" panose="02020603050405020304" pitchFamily="18" charset="0"/>
              </a:rPr>
              <a:t>have reached v</a:t>
            </a:r>
            <a:r>
              <a:rPr lang="en-US" altLang="en-US" sz="2400" b="0" baseline="-25000">
                <a:latin typeface="Times New Roman" panose="02020603050405020304" pitchFamily="18" charset="0"/>
              </a:rPr>
              <a:t>0</a:t>
            </a:r>
            <a:r>
              <a:rPr lang="en-US" altLang="en-US" sz="2400" b="0">
                <a:latin typeface="Times New Roman" panose="02020603050405020304" pitchFamily="18" charset="0"/>
              </a:rPr>
              <a:t>, then you have already constructed a required cycle.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A1D92013-34F5-490A-9607-E217E8B574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9459" name="Slide Number Placeholder 5">
            <a:extLst>
              <a:ext uri="{FF2B5EF4-FFF2-40B4-BE49-F238E27FC236}">
                <a16:creationId xmlns:a16="http://schemas.microsoft.com/office/drawing/2014/main" id="{C365AF89-D573-4F89-BE09-5D7C7EC3DF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5385CAB7-2BEC-4BF1-A342-746E615297AC}" type="slidenum">
              <a:rPr lang="en-US" altLang="en-US" sz="1200" b="0">
                <a:solidFill>
                  <a:srgbClr val="898989"/>
                </a:solidFill>
              </a:rPr>
              <a:pPr eaLnBrk="1" hangingPunct="1"/>
              <a:t>18</a:t>
            </a:fld>
            <a:r>
              <a:rPr lang="en-US" altLang="en-US" sz="1200" b="0">
                <a:solidFill>
                  <a:srgbClr val="898989"/>
                </a:solidFill>
              </a:rPr>
              <a:t>/30</a:t>
            </a:r>
          </a:p>
        </p:txBody>
      </p:sp>
      <p:sp>
        <p:nvSpPr>
          <p:cNvPr id="19460" name="Rectangle 2">
            <a:extLst>
              <a:ext uri="{FF2B5EF4-FFF2-40B4-BE49-F238E27FC236}">
                <a16:creationId xmlns:a16="http://schemas.microsoft.com/office/drawing/2014/main" id="{239E31E2-A09B-45D8-8E06-5515CF41E5EF}"/>
              </a:ext>
            </a:extLst>
          </p:cNvPr>
          <p:cNvSpPr>
            <a:spLocks noGrp="1"/>
          </p:cNvSpPr>
          <p:nvPr>
            <p:ph type="title"/>
          </p:nvPr>
        </p:nvSpPr>
        <p:spPr>
          <a:xfrm>
            <a:off x="152400" y="487363"/>
            <a:ext cx="8610600" cy="579437"/>
          </a:xfrm>
          <a:noFill/>
        </p:spPr>
        <p:txBody>
          <a:bodyPr>
            <a:spAutoFit/>
          </a:bodyPr>
          <a:lstStyle/>
          <a:p>
            <a:r>
              <a:rPr lang="en-US" altLang="en-US" sz="3200" b="1">
                <a:solidFill>
                  <a:srgbClr val="CC3300"/>
                </a:solidFill>
              </a:rPr>
              <a:t>A procedure for constructing an Euler cycle</a:t>
            </a:r>
            <a:r>
              <a:rPr lang="en-US" altLang="en-US" sz="3200">
                <a:solidFill>
                  <a:srgbClr val="CC3300"/>
                </a:solidFill>
              </a:rPr>
              <a:t> </a:t>
            </a:r>
          </a:p>
        </p:txBody>
      </p:sp>
      <p:sp>
        <p:nvSpPr>
          <p:cNvPr id="516099" name="Text Box 3">
            <a:extLst>
              <a:ext uri="{FF2B5EF4-FFF2-40B4-BE49-F238E27FC236}">
                <a16:creationId xmlns:a16="http://schemas.microsoft.com/office/drawing/2014/main" id="{8624D3CB-F0F1-4F90-B290-5844D125D0F7}"/>
              </a:ext>
            </a:extLst>
          </p:cNvPr>
          <p:cNvSpPr txBox="1">
            <a:spLocks noChangeArrowheads="1"/>
          </p:cNvSpPr>
          <p:nvPr/>
        </p:nvSpPr>
        <p:spPr bwMode="auto">
          <a:xfrm>
            <a:off x="152400" y="1257300"/>
            <a:ext cx="89185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a:latin typeface="Times New Roman" panose="02020603050405020304" pitchFamily="18" charset="0"/>
              </a:rPr>
              <a:t>Algorithm</a:t>
            </a:r>
            <a:r>
              <a:rPr lang="en-US" altLang="en-US" sz="2400" b="0">
                <a:latin typeface="Times New Roman" panose="02020603050405020304" pitchFamily="18" charset="0"/>
              </a:rPr>
              <a:t>  </a:t>
            </a:r>
            <a:r>
              <a:rPr lang="en-US" altLang="en-US" sz="2400" b="0" i="1">
                <a:latin typeface="Times New Roman" panose="02020603050405020304" pitchFamily="18" charset="0"/>
              </a:rPr>
              <a:t>Euler</a:t>
            </a:r>
            <a:r>
              <a:rPr lang="en-US" altLang="en-US" sz="2400" b="0">
                <a:latin typeface="Times New Roman" panose="02020603050405020304" pitchFamily="18" charset="0"/>
              </a:rPr>
              <a:t>(</a:t>
            </a:r>
            <a:r>
              <a:rPr lang="en-US" altLang="en-US" sz="2400" b="0" i="1">
                <a:latin typeface="Times New Roman" panose="02020603050405020304" pitchFamily="18" charset="0"/>
              </a:rPr>
              <a:t>G</a:t>
            </a:r>
            <a:r>
              <a:rPr lang="en-US" altLang="en-US" sz="2400" b="0">
                <a:latin typeface="Times New Roman" panose="02020603050405020304" pitchFamily="18" charset="0"/>
              </a:rPr>
              <a:t>)</a:t>
            </a:r>
          </a:p>
          <a:p>
            <a:r>
              <a:rPr lang="en-US" altLang="en-US" sz="2400" b="0">
                <a:latin typeface="Times New Roman" panose="02020603050405020304" pitchFamily="18" charset="0"/>
              </a:rPr>
              <a:t>//Input: Connected graph </a:t>
            </a:r>
            <a:r>
              <a:rPr lang="en-US" altLang="en-US" sz="2400" b="0" i="1">
                <a:latin typeface="Times New Roman" panose="02020603050405020304" pitchFamily="18" charset="0"/>
              </a:rPr>
              <a:t>G </a:t>
            </a:r>
            <a:r>
              <a:rPr lang="en-US" altLang="en-US" sz="2400" b="0">
                <a:latin typeface="Times New Roman" panose="02020603050405020304" pitchFamily="18" charset="0"/>
              </a:rPr>
              <a:t>with all vertices having even degrees</a:t>
            </a:r>
          </a:p>
          <a:p>
            <a:r>
              <a:rPr lang="en-US" altLang="en-US" sz="2400" b="0">
                <a:latin typeface="Times New Roman" panose="02020603050405020304" pitchFamily="18" charset="0"/>
              </a:rPr>
              <a:t>//Output: Euler cycle</a:t>
            </a:r>
            <a:br>
              <a:rPr lang="en-US" altLang="en-US" sz="2400" b="0">
                <a:latin typeface="Times New Roman" panose="02020603050405020304" pitchFamily="18" charset="0"/>
              </a:rPr>
            </a:br>
            <a:endParaRPr lang="en-US" altLang="en-US" sz="2400" b="0">
              <a:latin typeface="Times New Roman" panose="02020603050405020304" pitchFamily="18" charset="0"/>
            </a:endParaRPr>
          </a:p>
          <a:p>
            <a:r>
              <a:rPr lang="en-US" altLang="en-US" sz="2400" b="0">
                <a:latin typeface="Times New Roman" panose="02020603050405020304" pitchFamily="18" charset="0"/>
              </a:rPr>
              <a:t>Construct a </a:t>
            </a:r>
            <a:r>
              <a:rPr lang="en-US" altLang="en-US" sz="2400" b="0" i="1">
                <a:latin typeface="Times New Roman" panose="02020603050405020304" pitchFamily="18" charset="0"/>
              </a:rPr>
              <a:t>cycle</a:t>
            </a:r>
            <a:r>
              <a:rPr lang="en-US" altLang="en-US" sz="2400" b="0">
                <a:latin typeface="Times New Roman" panose="02020603050405020304" pitchFamily="18" charset="0"/>
              </a:rPr>
              <a:t> in </a:t>
            </a:r>
            <a:r>
              <a:rPr lang="en-US" altLang="en-US" sz="2400" b="0" i="1">
                <a:latin typeface="Times New Roman" panose="02020603050405020304" pitchFamily="18" charset="0"/>
              </a:rPr>
              <a:t>G</a:t>
            </a:r>
            <a:endParaRPr lang="en-US" altLang="en-US" sz="2400" b="0">
              <a:latin typeface="Times New Roman" panose="02020603050405020304" pitchFamily="18" charset="0"/>
            </a:endParaRPr>
          </a:p>
          <a:p>
            <a:r>
              <a:rPr lang="en-US" altLang="en-US" sz="2400" b="0">
                <a:latin typeface="Times New Roman" panose="02020603050405020304" pitchFamily="18" charset="0"/>
              </a:rPr>
              <a:t>Remove all the edges of </a:t>
            </a:r>
            <a:r>
              <a:rPr lang="en-US" altLang="en-US" sz="2400" b="0" i="1">
                <a:latin typeface="Times New Roman" panose="02020603050405020304" pitchFamily="18" charset="0"/>
              </a:rPr>
              <a:t>cycle</a:t>
            </a:r>
            <a:r>
              <a:rPr lang="en-US" altLang="en-US" sz="1800" b="0">
                <a:latin typeface="Times New Roman" panose="02020603050405020304" pitchFamily="18" charset="0"/>
              </a:rPr>
              <a:t> </a:t>
            </a:r>
            <a:r>
              <a:rPr lang="en-US" altLang="en-US" sz="2400" b="0">
                <a:latin typeface="Times New Roman" panose="02020603050405020304" pitchFamily="18" charset="0"/>
              </a:rPr>
              <a:t>from </a:t>
            </a:r>
            <a:r>
              <a:rPr lang="en-US" altLang="en-US" sz="2400" b="0" i="1">
                <a:latin typeface="Times New Roman" panose="02020603050405020304" pitchFamily="18" charset="0"/>
              </a:rPr>
              <a:t>G</a:t>
            </a:r>
            <a:r>
              <a:rPr lang="en-US" altLang="en-US" sz="2400" b="0">
                <a:latin typeface="Times New Roman" panose="02020603050405020304" pitchFamily="18" charset="0"/>
              </a:rPr>
              <a:t> to get subgraph </a:t>
            </a:r>
            <a:r>
              <a:rPr lang="en-US" altLang="en-US" sz="2400" b="0" i="1">
                <a:latin typeface="Times New Roman" panose="02020603050405020304" pitchFamily="18" charset="0"/>
              </a:rPr>
              <a:t>H</a:t>
            </a:r>
            <a:endParaRPr lang="en-US" altLang="en-US" sz="2400" b="0">
              <a:latin typeface="Times New Roman" panose="02020603050405020304" pitchFamily="18" charset="0"/>
            </a:endParaRPr>
          </a:p>
          <a:p>
            <a:r>
              <a:rPr lang="en-US" altLang="en-US" sz="2400">
                <a:latin typeface="Times New Roman" panose="02020603050405020304" pitchFamily="18" charset="0"/>
              </a:rPr>
              <a:t>while</a:t>
            </a:r>
            <a:r>
              <a:rPr lang="en-US" altLang="en-US" sz="2400" b="0">
                <a:latin typeface="Times New Roman" panose="02020603050405020304" pitchFamily="18" charset="0"/>
              </a:rPr>
              <a:t> </a:t>
            </a:r>
            <a:r>
              <a:rPr lang="en-US" altLang="en-US" sz="2400" b="0" i="1">
                <a:latin typeface="Times New Roman" panose="02020603050405020304" pitchFamily="18" charset="0"/>
              </a:rPr>
              <a:t>H</a:t>
            </a:r>
            <a:r>
              <a:rPr lang="en-US" altLang="en-US" sz="2400" b="0">
                <a:latin typeface="Times New Roman" panose="02020603050405020304" pitchFamily="18" charset="0"/>
              </a:rPr>
              <a:t> has edges</a:t>
            </a:r>
          </a:p>
          <a:p>
            <a:r>
              <a:rPr lang="en-US" altLang="en-US" sz="2400" b="0">
                <a:latin typeface="Times New Roman" panose="02020603050405020304" pitchFamily="18" charset="0"/>
              </a:rPr>
              <a:t>       find a non-isolated vertex </a:t>
            </a:r>
            <a:r>
              <a:rPr lang="en-US" altLang="en-US" sz="2400" b="0" i="1">
                <a:latin typeface="Times New Roman" panose="02020603050405020304" pitchFamily="18" charset="0"/>
              </a:rPr>
              <a:t>v</a:t>
            </a:r>
            <a:r>
              <a:rPr lang="en-US" altLang="en-US" sz="1800" b="0">
                <a:latin typeface="Times New Roman" panose="02020603050405020304" pitchFamily="18" charset="0"/>
              </a:rPr>
              <a:t> </a:t>
            </a:r>
            <a:r>
              <a:rPr lang="en-US" altLang="en-US" sz="2400" b="0">
                <a:latin typeface="Times New Roman" panose="02020603050405020304" pitchFamily="18" charset="0"/>
              </a:rPr>
              <a:t>that is both in </a:t>
            </a:r>
            <a:r>
              <a:rPr lang="en-US" altLang="en-US" sz="2400" b="0" i="1">
                <a:latin typeface="Times New Roman" panose="02020603050405020304" pitchFamily="18" charset="0"/>
              </a:rPr>
              <a:t>cycle</a:t>
            </a:r>
            <a:r>
              <a:rPr lang="en-US" altLang="en-US" sz="2400" b="0">
                <a:latin typeface="Times New Roman" panose="02020603050405020304" pitchFamily="18" charset="0"/>
              </a:rPr>
              <a:t> and in </a:t>
            </a:r>
            <a:r>
              <a:rPr lang="en-US" altLang="en-US" sz="2400" b="0" i="1">
                <a:latin typeface="Times New Roman" panose="02020603050405020304" pitchFamily="18" charset="0"/>
              </a:rPr>
              <a:t>H </a:t>
            </a:r>
          </a:p>
          <a:p>
            <a:r>
              <a:rPr lang="en-US" altLang="en-US" sz="2400" b="0" i="1">
                <a:latin typeface="Times New Roman" panose="02020603050405020304" pitchFamily="18" charset="0"/>
              </a:rPr>
              <a:t>       </a:t>
            </a:r>
            <a:r>
              <a:rPr lang="en-US" altLang="en-US" sz="2400" b="0">
                <a:latin typeface="Times New Roman" panose="02020603050405020304" pitchFamily="18" charset="0"/>
              </a:rPr>
              <a:t>//the existence of such a vertex is guaranteed by </a:t>
            </a:r>
            <a:r>
              <a:rPr lang="en-US" altLang="en-US" sz="2400" b="0" i="1">
                <a:latin typeface="Times New Roman" panose="02020603050405020304" pitchFamily="18" charset="0"/>
              </a:rPr>
              <a:t>G’</a:t>
            </a:r>
            <a:r>
              <a:rPr lang="en-US" altLang="en-US" sz="2400" b="0">
                <a:latin typeface="Times New Roman" panose="02020603050405020304" pitchFamily="18" charset="0"/>
              </a:rPr>
              <a:t>s connectivity</a:t>
            </a:r>
          </a:p>
          <a:p>
            <a:r>
              <a:rPr lang="en-US" altLang="en-US" sz="2400" b="0" i="1">
                <a:latin typeface="Times New Roman" panose="02020603050405020304" pitchFamily="18" charset="0"/>
              </a:rPr>
              <a:t>       </a:t>
            </a:r>
            <a:r>
              <a:rPr lang="en-US" altLang="en-US" sz="2400" b="0">
                <a:latin typeface="Times New Roman" panose="02020603050405020304" pitchFamily="18" charset="0"/>
              </a:rPr>
              <a:t>construct </a:t>
            </a:r>
            <a:r>
              <a:rPr lang="en-US" altLang="en-US" sz="2400" b="0" i="1">
                <a:latin typeface="Times New Roman" panose="02020603050405020304" pitchFamily="18" charset="0"/>
              </a:rPr>
              <a:t>subcycle </a:t>
            </a:r>
            <a:r>
              <a:rPr lang="en-US" altLang="en-US" sz="2400" b="0">
                <a:latin typeface="Times New Roman" panose="02020603050405020304" pitchFamily="18" charset="0"/>
              </a:rPr>
              <a:t>in </a:t>
            </a:r>
            <a:r>
              <a:rPr lang="en-US" altLang="en-US" sz="2400" b="0" i="1">
                <a:latin typeface="Times New Roman" panose="02020603050405020304" pitchFamily="18" charset="0"/>
              </a:rPr>
              <a:t>H</a:t>
            </a:r>
            <a:endParaRPr lang="en-US" altLang="en-US" sz="2400" b="0">
              <a:latin typeface="Times New Roman" panose="02020603050405020304" pitchFamily="18" charset="0"/>
            </a:endParaRPr>
          </a:p>
          <a:p>
            <a:r>
              <a:rPr lang="en-US" altLang="en-US" sz="2400" b="0" i="1">
                <a:latin typeface="Times New Roman" panose="02020603050405020304" pitchFamily="18" charset="0"/>
              </a:rPr>
              <a:t>       </a:t>
            </a:r>
            <a:r>
              <a:rPr lang="en-US" altLang="en-US" sz="2400" b="0">
                <a:latin typeface="Times New Roman" panose="02020603050405020304" pitchFamily="18" charset="0"/>
              </a:rPr>
              <a:t>splice </a:t>
            </a:r>
            <a:r>
              <a:rPr lang="en-US" altLang="en-US" sz="2400" b="0" i="1">
                <a:latin typeface="Times New Roman" panose="02020603050405020304" pitchFamily="18" charset="0"/>
              </a:rPr>
              <a:t>subcycle</a:t>
            </a:r>
            <a:r>
              <a:rPr lang="en-US" altLang="en-US" sz="2400" b="0">
                <a:latin typeface="Times New Roman" panose="02020603050405020304" pitchFamily="18" charset="0"/>
              </a:rPr>
              <a:t> into </a:t>
            </a:r>
            <a:r>
              <a:rPr lang="en-US" altLang="en-US" sz="2400" b="0" i="1">
                <a:latin typeface="Times New Roman" panose="02020603050405020304" pitchFamily="18" charset="0"/>
              </a:rPr>
              <a:t>cycle</a:t>
            </a:r>
            <a:r>
              <a:rPr lang="en-US" altLang="en-US" sz="1800" b="0">
                <a:latin typeface="Times New Roman" panose="02020603050405020304" pitchFamily="18" charset="0"/>
              </a:rPr>
              <a:t> </a:t>
            </a:r>
            <a:r>
              <a:rPr lang="en-US" altLang="en-US" sz="2400" b="0">
                <a:latin typeface="Times New Roman" panose="02020603050405020304" pitchFamily="18" charset="0"/>
              </a:rPr>
              <a:t>at </a:t>
            </a:r>
            <a:r>
              <a:rPr lang="en-US" altLang="en-US" sz="2400" b="0" i="1">
                <a:latin typeface="Times New Roman" panose="02020603050405020304" pitchFamily="18" charset="0"/>
              </a:rPr>
              <a:t>v</a:t>
            </a:r>
          </a:p>
          <a:p>
            <a:r>
              <a:rPr lang="en-US" altLang="en-US" sz="2400" b="0" i="1">
                <a:latin typeface="Times New Roman" panose="02020603050405020304" pitchFamily="18" charset="0"/>
              </a:rPr>
              <a:t>       </a:t>
            </a:r>
            <a:r>
              <a:rPr lang="en-US" altLang="en-US" sz="2400" b="0">
                <a:latin typeface="Times New Roman" panose="02020603050405020304" pitchFamily="18" charset="0"/>
              </a:rPr>
              <a:t>remove all the edges of </a:t>
            </a:r>
            <a:r>
              <a:rPr lang="en-US" altLang="en-US" sz="2400" b="0" i="1">
                <a:latin typeface="Times New Roman" panose="02020603050405020304" pitchFamily="18" charset="0"/>
              </a:rPr>
              <a:t>subcycle</a:t>
            </a:r>
            <a:r>
              <a:rPr lang="en-US" altLang="en-US" sz="1800" b="0">
                <a:latin typeface="Times New Roman" panose="02020603050405020304" pitchFamily="18" charset="0"/>
              </a:rPr>
              <a:t> </a:t>
            </a:r>
            <a:r>
              <a:rPr lang="en-US" altLang="en-US" sz="2400" b="0">
                <a:latin typeface="Times New Roman" panose="02020603050405020304" pitchFamily="18" charset="0"/>
              </a:rPr>
              <a:t>from</a:t>
            </a:r>
            <a:r>
              <a:rPr lang="en-US" altLang="en-US" sz="1800" b="0" i="1">
                <a:latin typeface="Times New Roman" panose="02020603050405020304" pitchFamily="18" charset="0"/>
              </a:rPr>
              <a:t> </a:t>
            </a:r>
            <a:r>
              <a:rPr lang="en-US" altLang="en-US" sz="2400" b="0" i="1">
                <a:latin typeface="Times New Roman" panose="02020603050405020304" pitchFamily="18" charset="0"/>
              </a:rPr>
              <a:t>H</a:t>
            </a:r>
          </a:p>
          <a:p>
            <a:r>
              <a:rPr lang="en-US" altLang="en-US" sz="2400">
                <a:latin typeface="Times New Roman" panose="02020603050405020304" pitchFamily="18" charset="0"/>
              </a:rPr>
              <a:t>return </a:t>
            </a:r>
            <a:r>
              <a:rPr lang="en-US" altLang="en-US" sz="2400" b="0" i="1">
                <a:latin typeface="Times New Roman" panose="02020603050405020304" pitchFamily="18" charset="0"/>
              </a:rPr>
              <a:t>cycle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795A9695-C2A2-4780-B70D-78A248D5509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483" name="Slide Number Placeholder 5">
            <a:extLst>
              <a:ext uri="{FF2B5EF4-FFF2-40B4-BE49-F238E27FC236}">
                <a16:creationId xmlns:a16="http://schemas.microsoft.com/office/drawing/2014/main" id="{BF134CA5-625D-4CED-BA37-434CBDF3C2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AB361A6-C8CA-47E3-9FF6-199AA2896C96}" type="slidenum">
              <a:rPr lang="en-US" altLang="en-US" sz="1200" b="0">
                <a:solidFill>
                  <a:srgbClr val="898989"/>
                </a:solidFill>
              </a:rPr>
              <a:pPr eaLnBrk="1" hangingPunct="1"/>
              <a:t>19</a:t>
            </a:fld>
            <a:r>
              <a:rPr lang="en-US" altLang="en-US" sz="1200" b="0">
                <a:solidFill>
                  <a:srgbClr val="898989"/>
                </a:solidFill>
              </a:rPr>
              <a:t>/30</a:t>
            </a:r>
          </a:p>
        </p:txBody>
      </p:sp>
      <p:sp>
        <p:nvSpPr>
          <p:cNvPr id="20484" name="Rectangle 2">
            <a:extLst>
              <a:ext uri="{FF2B5EF4-FFF2-40B4-BE49-F238E27FC236}">
                <a16:creationId xmlns:a16="http://schemas.microsoft.com/office/drawing/2014/main" id="{6A606AE8-94CB-422B-A9BA-E1480E467B72}"/>
              </a:ext>
            </a:extLst>
          </p:cNvPr>
          <p:cNvSpPr>
            <a:spLocks noGrp="1"/>
          </p:cNvSpPr>
          <p:nvPr>
            <p:ph type="title"/>
          </p:nvPr>
        </p:nvSpPr>
        <p:spPr>
          <a:xfrm>
            <a:off x="685800" y="0"/>
            <a:ext cx="7772400" cy="609600"/>
          </a:xfrm>
        </p:spPr>
        <p:txBody>
          <a:bodyPr/>
          <a:lstStyle/>
          <a:p>
            <a:r>
              <a:rPr lang="en-US" altLang="en-US" sz="4000" b="1">
                <a:solidFill>
                  <a:srgbClr val="CC3300"/>
                </a:solidFill>
              </a:rPr>
              <a:t>Example</a:t>
            </a:r>
          </a:p>
        </p:txBody>
      </p:sp>
      <p:sp>
        <p:nvSpPr>
          <p:cNvPr id="20485" name="Oval 3">
            <a:extLst>
              <a:ext uri="{FF2B5EF4-FFF2-40B4-BE49-F238E27FC236}">
                <a16:creationId xmlns:a16="http://schemas.microsoft.com/office/drawing/2014/main" id="{DE970A15-7153-4A18-B37F-6B170CDF1E76}"/>
              </a:ext>
            </a:extLst>
          </p:cNvPr>
          <p:cNvSpPr>
            <a:spLocks noChangeArrowheads="1"/>
          </p:cNvSpPr>
          <p:nvPr/>
        </p:nvSpPr>
        <p:spPr bwMode="auto">
          <a:xfrm>
            <a:off x="2057400" y="762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486" name="Oval 4">
            <a:extLst>
              <a:ext uri="{FF2B5EF4-FFF2-40B4-BE49-F238E27FC236}">
                <a16:creationId xmlns:a16="http://schemas.microsoft.com/office/drawing/2014/main" id="{8EBD0212-7EA8-4724-A828-6AF263BA1418}"/>
              </a:ext>
            </a:extLst>
          </p:cNvPr>
          <p:cNvSpPr>
            <a:spLocks noChangeArrowheads="1"/>
          </p:cNvSpPr>
          <p:nvPr/>
        </p:nvSpPr>
        <p:spPr bwMode="auto">
          <a:xfrm>
            <a:off x="2895600" y="762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487" name="Oval 5">
            <a:extLst>
              <a:ext uri="{FF2B5EF4-FFF2-40B4-BE49-F238E27FC236}">
                <a16:creationId xmlns:a16="http://schemas.microsoft.com/office/drawing/2014/main" id="{B258945E-8E06-446D-999A-9BDA08ED9157}"/>
              </a:ext>
            </a:extLst>
          </p:cNvPr>
          <p:cNvSpPr>
            <a:spLocks noChangeArrowheads="1"/>
          </p:cNvSpPr>
          <p:nvPr/>
        </p:nvSpPr>
        <p:spPr bwMode="auto">
          <a:xfrm>
            <a:off x="3733800" y="762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488" name="Oval 6">
            <a:extLst>
              <a:ext uri="{FF2B5EF4-FFF2-40B4-BE49-F238E27FC236}">
                <a16:creationId xmlns:a16="http://schemas.microsoft.com/office/drawing/2014/main" id="{CADD2054-467E-4549-B066-A42897EB3436}"/>
              </a:ext>
            </a:extLst>
          </p:cNvPr>
          <p:cNvSpPr>
            <a:spLocks noChangeArrowheads="1"/>
          </p:cNvSpPr>
          <p:nvPr/>
        </p:nvSpPr>
        <p:spPr bwMode="auto">
          <a:xfrm>
            <a:off x="20574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489" name="Oval 7">
            <a:extLst>
              <a:ext uri="{FF2B5EF4-FFF2-40B4-BE49-F238E27FC236}">
                <a16:creationId xmlns:a16="http://schemas.microsoft.com/office/drawing/2014/main" id="{73925635-C7B4-410A-953B-AD8BC5EE4AFE}"/>
              </a:ext>
            </a:extLst>
          </p:cNvPr>
          <p:cNvSpPr>
            <a:spLocks noChangeArrowheads="1"/>
          </p:cNvSpPr>
          <p:nvPr/>
        </p:nvSpPr>
        <p:spPr bwMode="auto">
          <a:xfrm>
            <a:off x="37338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490" name="Oval 8">
            <a:extLst>
              <a:ext uri="{FF2B5EF4-FFF2-40B4-BE49-F238E27FC236}">
                <a16:creationId xmlns:a16="http://schemas.microsoft.com/office/drawing/2014/main" id="{5227A01F-DAC6-4840-A566-3E406C885273}"/>
              </a:ext>
            </a:extLst>
          </p:cNvPr>
          <p:cNvSpPr>
            <a:spLocks noChangeArrowheads="1"/>
          </p:cNvSpPr>
          <p:nvPr/>
        </p:nvSpPr>
        <p:spPr bwMode="auto">
          <a:xfrm>
            <a:off x="28956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491" name="Oval 9">
            <a:extLst>
              <a:ext uri="{FF2B5EF4-FFF2-40B4-BE49-F238E27FC236}">
                <a16:creationId xmlns:a16="http://schemas.microsoft.com/office/drawing/2014/main" id="{F11926AD-D288-4950-B288-D3DD6A42FDC0}"/>
              </a:ext>
            </a:extLst>
          </p:cNvPr>
          <p:cNvSpPr>
            <a:spLocks noChangeArrowheads="1"/>
          </p:cNvSpPr>
          <p:nvPr/>
        </p:nvSpPr>
        <p:spPr bwMode="auto">
          <a:xfrm>
            <a:off x="45720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492" name="Oval 10">
            <a:extLst>
              <a:ext uri="{FF2B5EF4-FFF2-40B4-BE49-F238E27FC236}">
                <a16:creationId xmlns:a16="http://schemas.microsoft.com/office/drawing/2014/main" id="{EBFE7ACD-E162-4AA9-B208-8F730E062955}"/>
              </a:ext>
            </a:extLst>
          </p:cNvPr>
          <p:cNvSpPr>
            <a:spLocks noChangeArrowheads="1"/>
          </p:cNvSpPr>
          <p:nvPr/>
        </p:nvSpPr>
        <p:spPr bwMode="auto">
          <a:xfrm>
            <a:off x="4572000" y="762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493" name="Line 11">
            <a:extLst>
              <a:ext uri="{FF2B5EF4-FFF2-40B4-BE49-F238E27FC236}">
                <a16:creationId xmlns:a16="http://schemas.microsoft.com/office/drawing/2014/main" id="{CA42EE0C-0276-45A7-BBA0-F2180F26549D}"/>
              </a:ext>
            </a:extLst>
          </p:cNvPr>
          <p:cNvSpPr>
            <a:spLocks noChangeShapeType="1"/>
          </p:cNvSpPr>
          <p:nvPr/>
        </p:nvSpPr>
        <p:spPr bwMode="auto">
          <a:xfrm>
            <a:off x="2133600" y="838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2">
            <a:extLst>
              <a:ext uri="{FF2B5EF4-FFF2-40B4-BE49-F238E27FC236}">
                <a16:creationId xmlns:a16="http://schemas.microsoft.com/office/drawing/2014/main" id="{3ECF9C0D-4368-43E3-80B7-A01456D06175}"/>
              </a:ext>
            </a:extLst>
          </p:cNvPr>
          <p:cNvSpPr>
            <a:spLocks noChangeShapeType="1"/>
          </p:cNvSpPr>
          <p:nvPr/>
        </p:nvSpPr>
        <p:spPr bwMode="auto">
          <a:xfrm>
            <a:off x="2971800" y="838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3">
            <a:extLst>
              <a:ext uri="{FF2B5EF4-FFF2-40B4-BE49-F238E27FC236}">
                <a16:creationId xmlns:a16="http://schemas.microsoft.com/office/drawing/2014/main" id="{BA80FB08-D476-49AD-B68A-588112A40448}"/>
              </a:ext>
            </a:extLst>
          </p:cNvPr>
          <p:cNvSpPr>
            <a:spLocks noChangeShapeType="1"/>
          </p:cNvSpPr>
          <p:nvPr/>
        </p:nvSpPr>
        <p:spPr bwMode="auto">
          <a:xfrm>
            <a:off x="2971800" y="1524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4">
            <a:extLst>
              <a:ext uri="{FF2B5EF4-FFF2-40B4-BE49-F238E27FC236}">
                <a16:creationId xmlns:a16="http://schemas.microsoft.com/office/drawing/2014/main" id="{53766F4B-1567-4875-B1BC-E25FE834D4A2}"/>
              </a:ext>
            </a:extLst>
          </p:cNvPr>
          <p:cNvSpPr>
            <a:spLocks noChangeShapeType="1"/>
          </p:cNvSpPr>
          <p:nvPr/>
        </p:nvSpPr>
        <p:spPr bwMode="auto">
          <a:xfrm>
            <a:off x="3810000" y="1524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5">
            <a:extLst>
              <a:ext uri="{FF2B5EF4-FFF2-40B4-BE49-F238E27FC236}">
                <a16:creationId xmlns:a16="http://schemas.microsoft.com/office/drawing/2014/main" id="{4583B9AE-8F20-41D8-9B6D-741ECC431E42}"/>
              </a:ext>
            </a:extLst>
          </p:cNvPr>
          <p:cNvSpPr>
            <a:spLocks noChangeShapeType="1"/>
          </p:cNvSpPr>
          <p:nvPr/>
        </p:nvSpPr>
        <p:spPr bwMode="auto">
          <a:xfrm>
            <a:off x="2133600" y="838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16">
            <a:extLst>
              <a:ext uri="{FF2B5EF4-FFF2-40B4-BE49-F238E27FC236}">
                <a16:creationId xmlns:a16="http://schemas.microsoft.com/office/drawing/2014/main" id="{66784C55-A86E-4A33-8FEF-690A8F383D81}"/>
              </a:ext>
            </a:extLst>
          </p:cNvPr>
          <p:cNvSpPr>
            <a:spLocks noChangeShapeType="1"/>
          </p:cNvSpPr>
          <p:nvPr/>
        </p:nvSpPr>
        <p:spPr bwMode="auto">
          <a:xfrm>
            <a:off x="4572000" y="838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17">
            <a:extLst>
              <a:ext uri="{FF2B5EF4-FFF2-40B4-BE49-F238E27FC236}">
                <a16:creationId xmlns:a16="http://schemas.microsoft.com/office/drawing/2014/main" id="{1A19E7F6-59E1-4FDC-BC34-6DC3791DC4FA}"/>
              </a:ext>
            </a:extLst>
          </p:cNvPr>
          <p:cNvSpPr>
            <a:spLocks noChangeShapeType="1"/>
          </p:cNvSpPr>
          <p:nvPr/>
        </p:nvSpPr>
        <p:spPr bwMode="auto">
          <a:xfrm>
            <a:off x="2971800" y="838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18">
            <a:extLst>
              <a:ext uri="{FF2B5EF4-FFF2-40B4-BE49-F238E27FC236}">
                <a16:creationId xmlns:a16="http://schemas.microsoft.com/office/drawing/2014/main" id="{1A78AB40-4262-4AF9-9F53-AC4B873F1D17}"/>
              </a:ext>
            </a:extLst>
          </p:cNvPr>
          <p:cNvSpPr>
            <a:spLocks noChangeShapeType="1"/>
          </p:cNvSpPr>
          <p:nvPr/>
        </p:nvSpPr>
        <p:spPr bwMode="auto">
          <a:xfrm>
            <a:off x="3733800" y="838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19">
            <a:extLst>
              <a:ext uri="{FF2B5EF4-FFF2-40B4-BE49-F238E27FC236}">
                <a16:creationId xmlns:a16="http://schemas.microsoft.com/office/drawing/2014/main" id="{3D122CA8-F08E-493A-8A9A-DBC125833AC9}"/>
              </a:ext>
            </a:extLst>
          </p:cNvPr>
          <p:cNvSpPr>
            <a:spLocks noChangeShapeType="1"/>
          </p:cNvSpPr>
          <p:nvPr/>
        </p:nvSpPr>
        <p:spPr bwMode="auto">
          <a:xfrm flipH="1">
            <a:off x="2133600" y="8382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20">
            <a:extLst>
              <a:ext uri="{FF2B5EF4-FFF2-40B4-BE49-F238E27FC236}">
                <a16:creationId xmlns:a16="http://schemas.microsoft.com/office/drawing/2014/main" id="{A137ADB8-85B7-46CC-A7EE-F92D00A20353}"/>
              </a:ext>
            </a:extLst>
          </p:cNvPr>
          <p:cNvSpPr>
            <a:spLocks noChangeShapeType="1"/>
          </p:cNvSpPr>
          <p:nvPr/>
        </p:nvSpPr>
        <p:spPr bwMode="auto">
          <a:xfrm flipH="1">
            <a:off x="3810000" y="8382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3" name="Text Box 21">
            <a:extLst>
              <a:ext uri="{FF2B5EF4-FFF2-40B4-BE49-F238E27FC236}">
                <a16:creationId xmlns:a16="http://schemas.microsoft.com/office/drawing/2014/main" id="{7A7A18D4-3E7D-4919-B4C0-8D7F7E267FE6}"/>
              </a:ext>
            </a:extLst>
          </p:cNvPr>
          <p:cNvSpPr txBox="1">
            <a:spLocks noChangeArrowheads="1"/>
          </p:cNvSpPr>
          <p:nvPr/>
        </p:nvSpPr>
        <p:spPr bwMode="auto">
          <a:xfrm>
            <a:off x="381000" y="990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G</a:t>
            </a:r>
            <a:endParaRPr lang="en-US" altLang="en-US" sz="2400" b="0" i="1">
              <a:latin typeface="Times New Roman" panose="02020603050405020304" pitchFamily="18" charset="0"/>
            </a:endParaRPr>
          </a:p>
        </p:txBody>
      </p:sp>
      <p:sp>
        <p:nvSpPr>
          <p:cNvPr id="518166" name="Text Box 22">
            <a:extLst>
              <a:ext uri="{FF2B5EF4-FFF2-40B4-BE49-F238E27FC236}">
                <a16:creationId xmlns:a16="http://schemas.microsoft.com/office/drawing/2014/main" id="{56807516-8C4D-433F-AAB3-F6E67FD0E441}"/>
              </a:ext>
            </a:extLst>
          </p:cNvPr>
          <p:cNvSpPr txBox="1">
            <a:spLocks noChangeArrowheads="1"/>
          </p:cNvSpPr>
          <p:nvPr/>
        </p:nvSpPr>
        <p:spPr bwMode="auto">
          <a:xfrm>
            <a:off x="304800" y="2286000"/>
            <a:ext cx="808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cycle</a:t>
            </a:r>
          </a:p>
          <a:p>
            <a:r>
              <a:rPr lang="en-US" altLang="en-US" sz="2400" b="0">
                <a:latin typeface="Times New Roman" panose="02020603050405020304" pitchFamily="18" charset="0"/>
              </a:rPr>
              <a:t>1231</a:t>
            </a:r>
            <a:endParaRPr lang="en-US" altLang="en-US" sz="2400" b="0" i="1">
              <a:solidFill>
                <a:srgbClr val="3333FF"/>
              </a:solidFill>
              <a:latin typeface="Times New Roman" panose="02020603050405020304" pitchFamily="18" charset="0"/>
            </a:endParaRPr>
          </a:p>
        </p:txBody>
      </p:sp>
      <p:sp>
        <p:nvSpPr>
          <p:cNvPr id="518167" name="Oval 23">
            <a:extLst>
              <a:ext uri="{FF2B5EF4-FFF2-40B4-BE49-F238E27FC236}">
                <a16:creationId xmlns:a16="http://schemas.microsoft.com/office/drawing/2014/main" id="{0D0DDF92-9992-4472-8179-8A3CD7A2CD12}"/>
              </a:ext>
            </a:extLst>
          </p:cNvPr>
          <p:cNvSpPr>
            <a:spLocks noChangeArrowheads="1"/>
          </p:cNvSpPr>
          <p:nvPr/>
        </p:nvSpPr>
        <p:spPr bwMode="auto">
          <a:xfrm>
            <a:off x="2057400" y="2209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68" name="Oval 24">
            <a:extLst>
              <a:ext uri="{FF2B5EF4-FFF2-40B4-BE49-F238E27FC236}">
                <a16:creationId xmlns:a16="http://schemas.microsoft.com/office/drawing/2014/main" id="{E21DDA64-F3BA-41FC-9868-E7121E50EB85}"/>
              </a:ext>
            </a:extLst>
          </p:cNvPr>
          <p:cNvSpPr>
            <a:spLocks noChangeArrowheads="1"/>
          </p:cNvSpPr>
          <p:nvPr/>
        </p:nvSpPr>
        <p:spPr bwMode="auto">
          <a:xfrm>
            <a:off x="2895600" y="2209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69" name="Oval 25">
            <a:extLst>
              <a:ext uri="{FF2B5EF4-FFF2-40B4-BE49-F238E27FC236}">
                <a16:creationId xmlns:a16="http://schemas.microsoft.com/office/drawing/2014/main" id="{E72CD194-C0E3-4076-8A7D-7353EF2CDEB0}"/>
              </a:ext>
            </a:extLst>
          </p:cNvPr>
          <p:cNvSpPr>
            <a:spLocks noChangeArrowheads="1"/>
          </p:cNvSpPr>
          <p:nvPr/>
        </p:nvSpPr>
        <p:spPr bwMode="auto">
          <a:xfrm>
            <a:off x="3733800" y="2209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70" name="Oval 26">
            <a:extLst>
              <a:ext uri="{FF2B5EF4-FFF2-40B4-BE49-F238E27FC236}">
                <a16:creationId xmlns:a16="http://schemas.microsoft.com/office/drawing/2014/main" id="{BF9CA604-4A9B-4024-8E1A-C43D02931969}"/>
              </a:ext>
            </a:extLst>
          </p:cNvPr>
          <p:cNvSpPr>
            <a:spLocks noChangeArrowheads="1"/>
          </p:cNvSpPr>
          <p:nvPr/>
        </p:nvSpPr>
        <p:spPr bwMode="auto">
          <a:xfrm>
            <a:off x="2057400" y="2971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71" name="Oval 27">
            <a:extLst>
              <a:ext uri="{FF2B5EF4-FFF2-40B4-BE49-F238E27FC236}">
                <a16:creationId xmlns:a16="http://schemas.microsoft.com/office/drawing/2014/main" id="{0F3F0B7C-F02F-40B2-9C50-5E5827E6ED28}"/>
              </a:ext>
            </a:extLst>
          </p:cNvPr>
          <p:cNvSpPr>
            <a:spLocks noChangeArrowheads="1"/>
          </p:cNvSpPr>
          <p:nvPr/>
        </p:nvSpPr>
        <p:spPr bwMode="auto">
          <a:xfrm>
            <a:off x="3733800" y="2971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72" name="Oval 28">
            <a:extLst>
              <a:ext uri="{FF2B5EF4-FFF2-40B4-BE49-F238E27FC236}">
                <a16:creationId xmlns:a16="http://schemas.microsoft.com/office/drawing/2014/main" id="{53BA45E0-BD58-4063-B6D3-B0D8DE258624}"/>
              </a:ext>
            </a:extLst>
          </p:cNvPr>
          <p:cNvSpPr>
            <a:spLocks noChangeArrowheads="1"/>
          </p:cNvSpPr>
          <p:nvPr/>
        </p:nvSpPr>
        <p:spPr bwMode="auto">
          <a:xfrm>
            <a:off x="2895600" y="2971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73" name="Oval 29">
            <a:extLst>
              <a:ext uri="{FF2B5EF4-FFF2-40B4-BE49-F238E27FC236}">
                <a16:creationId xmlns:a16="http://schemas.microsoft.com/office/drawing/2014/main" id="{CBD79982-A622-4115-A265-C11B49D8A57C}"/>
              </a:ext>
            </a:extLst>
          </p:cNvPr>
          <p:cNvSpPr>
            <a:spLocks noChangeArrowheads="1"/>
          </p:cNvSpPr>
          <p:nvPr/>
        </p:nvSpPr>
        <p:spPr bwMode="auto">
          <a:xfrm>
            <a:off x="4572000" y="2971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74" name="Oval 30">
            <a:extLst>
              <a:ext uri="{FF2B5EF4-FFF2-40B4-BE49-F238E27FC236}">
                <a16:creationId xmlns:a16="http://schemas.microsoft.com/office/drawing/2014/main" id="{B0E8A899-0701-418B-AA50-9024CD546B44}"/>
              </a:ext>
            </a:extLst>
          </p:cNvPr>
          <p:cNvSpPr>
            <a:spLocks noChangeArrowheads="1"/>
          </p:cNvSpPr>
          <p:nvPr/>
        </p:nvSpPr>
        <p:spPr bwMode="auto">
          <a:xfrm>
            <a:off x="4572000" y="2209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75" name="Line 31">
            <a:extLst>
              <a:ext uri="{FF2B5EF4-FFF2-40B4-BE49-F238E27FC236}">
                <a16:creationId xmlns:a16="http://schemas.microsoft.com/office/drawing/2014/main" id="{1D3C81C4-00FB-41A3-B1FE-32BBAC109CDD}"/>
              </a:ext>
            </a:extLst>
          </p:cNvPr>
          <p:cNvSpPr>
            <a:spLocks noChangeShapeType="1"/>
          </p:cNvSpPr>
          <p:nvPr/>
        </p:nvSpPr>
        <p:spPr bwMode="auto">
          <a:xfrm>
            <a:off x="2133600" y="2286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76" name="Line 32">
            <a:extLst>
              <a:ext uri="{FF2B5EF4-FFF2-40B4-BE49-F238E27FC236}">
                <a16:creationId xmlns:a16="http://schemas.microsoft.com/office/drawing/2014/main" id="{1DC4FD88-D0CC-4893-82C7-6E9D9D276E2B}"/>
              </a:ext>
            </a:extLst>
          </p:cNvPr>
          <p:cNvSpPr>
            <a:spLocks noChangeShapeType="1"/>
          </p:cNvSpPr>
          <p:nvPr/>
        </p:nvSpPr>
        <p:spPr bwMode="auto">
          <a:xfrm>
            <a:off x="2971800" y="2286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77" name="Line 33">
            <a:extLst>
              <a:ext uri="{FF2B5EF4-FFF2-40B4-BE49-F238E27FC236}">
                <a16:creationId xmlns:a16="http://schemas.microsoft.com/office/drawing/2014/main" id="{75A5015A-0034-4F3B-8880-4C81935522B1}"/>
              </a:ext>
            </a:extLst>
          </p:cNvPr>
          <p:cNvSpPr>
            <a:spLocks noChangeShapeType="1"/>
          </p:cNvSpPr>
          <p:nvPr/>
        </p:nvSpPr>
        <p:spPr bwMode="auto">
          <a:xfrm>
            <a:off x="2971800" y="2971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78" name="Line 34">
            <a:extLst>
              <a:ext uri="{FF2B5EF4-FFF2-40B4-BE49-F238E27FC236}">
                <a16:creationId xmlns:a16="http://schemas.microsoft.com/office/drawing/2014/main" id="{EA62E24C-A78E-4F85-9C3A-C6FC70106841}"/>
              </a:ext>
            </a:extLst>
          </p:cNvPr>
          <p:cNvSpPr>
            <a:spLocks noChangeShapeType="1"/>
          </p:cNvSpPr>
          <p:nvPr/>
        </p:nvSpPr>
        <p:spPr bwMode="auto">
          <a:xfrm>
            <a:off x="3810000" y="2971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79" name="Line 35">
            <a:extLst>
              <a:ext uri="{FF2B5EF4-FFF2-40B4-BE49-F238E27FC236}">
                <a16:creationId xmlns:a16="http://schemas.microsoft.com/office/drawing/2014/main" id="{C2E43C89-769E-4051-8A38-0F1DF9183FDF}"/>
              </a:ext>
            </a:extLst>
          </p:cNvPr>
          <p:cNvSpPr>
            <a:spLocks noChangeShapeType="1"/>
          </p:cNvSpPr>
          <p:nvPr/>
        </p:nvSpPr>
        <p:spPr bwMode="auto">
          <a:xfrm>
            <a:off x="21336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80" name="Line 36">
            <a:extLst>
              <a:ext uri="{FF2B5EF4-FFF2-40B4-BE49-F238E27FC236}">
                <a16:creationId xmlns:a16="http://schemas.microsoft.com/office/drawing/2014/main" id="{E9347110-BE1A-43AE-B7C8-9BEFC94A23FD}"/>
              </a:ext>
            </a:extLst>
          </p:cNvPr>
          <p:cNvSpPr>
            <a:spLocks noChangeShapeType="1"/>
          </p:cNvSpPr>
          <p:nvPr/>
        </p:nvSpPr>
        <p:spPr bwMode="auto">
          <a:xfrm>
            <a:off x="45720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81" name="Line 37">
            <a:extLst>
              <a:ext uri="{FF2B5EF4-FFF2-40B4-BE49-F238E27FC236}">
                <a16:creationId xmlns:a16="http://schemas.microsoft.com/office/drawing/2014/main" id="{10CCEB83-8E17-4A42-95E4-1BCA9B5C21B6}"/>
              </a:ext>
            </a:extLst>
          </p:cNvPr>
          <p:cNvSpPr>
            <a:spLocks noChangeShapeType="1"/>
          </p:cNvSpPr>
          <p:nvPr/>
        </p:nvSpPr>
        <p:spPr bwMode="auto">
          <a:xfrm>
            <a:off x="29718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82" name="Line 38">
            <a:extLst>
              <a:ext uri="{FF2B5EF4-FFF2-40B4-BE49-F238E27FC236}">
                <a16:creationId xmlns:a16="http://schemas.microsoft.com/office/drawing/2014/main" id="{938199F5-3855-42B4-A681-CFE7EF4639FE}"/>
              </a:ext>
            </a:extLst>
          </p:cNvPr>
          <p:cNvSpPr>
            <a:spLocks noChangeShapeType="1"/>
          </p:cNvSpPr>
          <p:nvPr/>
        </p:nvSpPr>
        <p:spPr bwMode="auto">
          <a:xfrm>
            <a:off x="37338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83" name="Line 39">
            <a:extLst>
              <a:ext uri="{FF2B5EF4-FFF2-40B4-BE49-F238E27FC236}">
                <a16:creationId xmlns:a16="http://schemas.microsoft.com/office/drawing/2014/main" id="{42897170-BD4D-4149-B769-A448EF029F54}"/>
              </a:ext>
            </a:extLst>
          </p:cNvPr>
          <p:cNvSpPr>
            <a:spLocks noChangeShapeType="1"/>
          </p:cNvSpPr>
          <p:nvPr/>
        </p:nvSpPr>
        <p:spPr bwMode="auto">
          <a:xfrm flipH="1">
            <a:off x="2133600" y="22860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84" name="Line 40">
            <a:extLst>
              <a:ext uri="{FF2B5EF4-FFF2-40B4-BE49-F238E27FC236}">
                <a16:creationId xmlns:a16="http://schemas.microsoft.com/office/drawing/2014/main" id="{52EA35BC-5A3A-4165-908A-5F09CBD0D973}"/>
              </a:ext>
            </a:extLst>
          </p:cNvPr>
          <p:cNvSpPr>
            <a:spLocks noChangeShapeType="1"/>
          </p:cNvSpPr>
          <p:nvPr/>
        </p:nvSpPr>
        <p:spPr bwMode="auto">
          <a:xfrm flipH="1">
            <a:off x="3810000" y="22860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85" name="Line 41">
            <a:extLst>
              <a:ext uri="{FF2B5EF4-FFF2-40B4-BE49-F238E27FC236}">
                <a16:creationId xmlns:a16="http://schemas.microsoft.com/office/drawing/2014/main" id="{E59317D7-78F2-40B8-9C88-A90BCACA892C}"/>
              </a:ext>
            </a:extLst>
          </p:cNvPr>
          <p:cNvSpPr>
            <a:spLocks noChangeShapeType="1"/>
          </p:cNvSpPr>
          <p:nvPr/>
        </p:nvSpPr>
        <p:spPr bwMode="auto">
          <a:xfrm>
            <a:off x="2133600" y="22860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86" name="Line 42">
            <a:extLst>
              <a:ext uri="{FF2B5EF4-FFF2-40B4-BE49-F238E27FC236}">
                <a16:creationId xmlns:a16="http://schemas.microsoft.com/office/drawing/2014/main" id="{2A922DAF-E26C-460A-811A-F38721612F20}"/>
              </a:ext>
            </a:extLst>
          </p:cNvPr>
          <p:cNvSpPr>
            <a:spLocks noChangeShapeType="1"/>
          </p:cNvSpPr>
          <p:nvPr/>
        </p:nvSpPr>
        <p:spPr bwMode="auto">
          <a:xfrm flipH="1">
            <a:off x="2133600" y="2286000"/>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87" name="Line 43">
            <a:extLst>
              <a:ext uri="{FF2B5EF4-FFF2-40B4-BE49-F238E27FC236}">
                <a16:creationId xmlns:a16="http://schemas.microsoft.com/office/drawing/2014/main" id="{B398DE68-CC08-42BA-A66F-45B81E649110}"/>
              </a:ext>
            </a:extLst>
          </p:cNvPr>
          <p:cNvSpPr>
            <a:spLocks noChangeShapeType="1"/>
          </p:cNvSpPr>
          <p:nvPr/>
        </p:nvSpPr>
        <p:spPr bwMode="auto">
          <a:xfrm>
            <a:off x="2133600" y="22860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88" name="Text Box 44">
            <a:extLst>
              <a:ext uri="{FF2B5EF4-FFF2-40B4-BE49-F238E27FC236}">
                <a16:creationId xmlns:a16="http://schemas.microsoft.com/office/drawing/2014/main" id="{11C89A6D-ED14-4729-ACDB-6420A6D1A47C}"/>
              </a:ext>
            </a:extLst>
          </p:cNvPr>
          <p:cNvSpPr txBox="1">
            <a:spLocks noChangeArrowheads="1"/>
          </p:cNvSpPr>
          <p:nvPr/>
        </p:nvSpPr>
        <p:spPr bwMode="auto">
          <a:xfrm>
            <a:off x="5410200" y="2438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H</a:t>
            </a:r>
            <a:endParaRPr lang="en-US" altLang="en-US" sz="2400" b="0">
              <a:latin typeface="Times New Roman" panose="02020603050405020304" pitchFamily="18" charset="0"/>
            </a:endParaRPr>
          </a:p>
        </p:txBody>
      </p:sp>
      <p:sp>
        <p:nvSpPr>
          <p:cNvPr id="518189" name="Oval 45">
            <a:extLst>
              <a:ext uri="{FF2B5EF4-FFF2-40B4-BE49-F238E27FC236}">
                <a16:creationId xmlns:a16="http://schemas.microsoft.com/office/drawing/2014/main" id="{43484B70-2463-4783-84A3-6918CE4B81BB}"/>
              </a:ext>
            </a:extLst>
          </p:cNvPr>
          <p:cNvSpPr>
            <a:spLocks noChangeArrowheads="1"/>
          </p:cNvSpPr>
          <p:nvPr/>
        </p:nvSpPr>
        <p:spPr bwMode="auto">
          <a:xfrm>
            <a:off x="6350000" y="2209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90" name="Oval 46">
            <a:extLst>
              <a:ext uri="{FF2B5EF4-FFF2-40B4-BE49-F238E27FC236}">
                <a16:creationId xmlns:a16="http://schemas.microsoft.com/office/drawing/2014/main" id="{0C941AD0-9B54-4D42-B55C-02C6F4CA3FE3}"/>
              </a:ext>
            </a:extLst>
          </p:cNvPr>
          <p:cNvSpPr>
            <a:spLocks noChangeArrowheads="1"/>
          </p:cNvSpPr>
          <p:nvPr/>
        </p:nvSpPr>
        <p:spPr bwMode="auto">
          <a:xfrm>
            <a:off x="7188200" y="2209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91" name="Oval 47">
            <a:extLst>
              <a:ext uri="{FF2B5EF4-FFF2-40B4-BE49-F238E27FC236}">
                <a16:creationId xmlns:a16="http://schemas.microsoft.com/office/drawing/2014/main" id="{969849CB-F8E9-4DDA-BE45-77A484A3D3AF}"/>
              </a:ext>
            </a:extLst>
          </p:cNvPr>
          <p:cNvSpPr>
            <a:spLocks noChangeArrowheads="1"/>
          </p:cNvSpPr>
          <p:nvPr/>
        </p:nvSpPr>
        <p:spPr bwMode="auto">
          <a:xfrm>
            <a:off x="8026400" y="2209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92" name="Oval 48">
            <a:extLst>
              <a:ext uri="{FF2B5EF4-FFF2-40B4-BE49-F238E27FC236}">
                <a16:creationId xmlns:a16="http://schemas.microsoft.com/office/drawing/2014/main" id="{E5831451-88DB-4550-80D0-CA9366C1CE46}"/>
              </a:ext>
            </a:extLst>
          </p:cNvPr>
          <p:cNvSpPr>
            <a:spLocks noChangeArrowheads="1"/>
          </p:cNvSpPr>
          <p:nvPr/>
        </p:nvSpPr>
        <p:spPr bwMode="auto">
          <a:xfrm>
            <a:off x="6350000" y="2971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93" name="Oval 49">
            <a:extLst>
              <a:ext uri="{FF2B5EF4-FFF2-40B4-BE49-F238E27FC236}">
                <a16:creationId xmlns:a16="http://schemas.microsoft.com/office/drawing/2014/main" id="{14D75E3A-2E51-4BC9-B0C7-B9833BE285A7}"/>
              </a:ext>
            </a:extLst>
          </p:cNvPr>
          <p:cNvSpPr>
            <a:spLocks noChangeArrowheads="1"/>
          </p:cNvSpPr>
          <p:nvPr/>
        </p:nvSpPr>
        <p:spPr bwMode="auto">
          <a:xfrm>
            <a:off x="8026400" y="2971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94" name="Oval 50">
            <a:extLst>
              <a:ext uri="{FF2B5EF4-FFF2-40B4-BE49-F238E27FC236}">
                <a16:creationId xmlns:a16="http://schemas.microsoft.com/office/drawing/2014/main" id="{1F3472EF-3C68-4570-9692-C9852CC1ABDA}"/>
              </a:ext>
            </a:extLst>
          </p:cNvPr>
          <p:cNvSpPr>
            <a:spLocks noChangeArrowheads="1"/>
          </p:cNvSpPr>
          <p:nvPr/>
        </p:nvSpPr>
        <p:spPr bwMode="auto">
          <a:xfrm>
            <a:off x="7188200" y="2971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95" name="Oval 51">
            <a:extLst>
              <a:ext uri="{FF2B5EF4-FFF2-40B4-BE49-F238E27FC236}">
                <a16:creationId xmlns:a16="http://schemas.microsoft.com/office/drawing/2014/main" id="{55CC9E71-D23B-4595-8AE1-92CE7BECAEC6}"/>
              </a:ext>
            </a:extLst>
          </p:cNvPr>
          <p:cNvSpPr>
            <a:spLocks noChangeArrowheads="1"/>
          </p:cNvSpPr>
          <p:nvPr/>
        </p:nvSpPr>
        <p:spPr bwMode="auto">
          <a:xfrm>
            <a:off x="8864600" y="2971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96" name="Oval 52">
            <a:extLst>
              <a:ext uri="{FF2B5EF4-FFF2-40B4-BE49-F238E27FC236}">
                <a16:creationId xmlns:a16="http://schemas.microsoft.com/office/drawing/2014/main" id="{A3E1BEF0-32B9-4F9D-90F5-8EF7B0BE4E51}"/>
              </a:ext>
            </a:extLst>
          </p:cNvPr>
          <p:cNvSpPr>
            <a:spLocks noChangeArrowheads="1"/>
          </p:cNvSpPr>
          <p:nvPr/>
        </p:nvSpPr>
        <p:spPr bwMode="auto">
          <a:xfrm>
            <a:off x="8864600" y="22098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197" name="Line 53">
            <a:extLst>
              <a:ext uri="{FF2B5EF4-FFF2-40B4-BE49-F238E27FC236}">
                <a16:creationId xmlns:a16="http://schemas.microsoft.com/office/drawing/2014/main" id="{CD766943-B57C-4029-A3D2-A56B6778794A}"/>
              </a:ext>
            </a:extLst>
          </p:cNvPr>
          <p:cNvSpPr>
            <a:spLocks noChangeShapeType="1"/>
          </p:cNvSpPr>
          <p:nvPr/>
        </p:nvSpPr>
        <p:spPr bwMode="auto">
          <a:xfrm>
            <a:off x="7264400" y="2286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98" name="Line 54">
            <a:extLst>
              <a:ext uri="{FF2B5EF4-FFF2-40B4-BE49-F238E27FC236}">
                <a16:creationId xmlns:a16="http://schemas.microsoft.com/office/drawing/2014/main" id="{74FDF4D9-238F-4245-9AD2-6F2A6B51876B}"/>
              </a:ext>
            </a:extLst>
          </p:cNvPr>
          <p:cNvSpPr>
            <a:spLocks noChangeShapeType="1"/>
          </p:cNvSpPr>
          <p:nvPr/>
        </p:nvSpPr>
        <p:spPr bwMode="auto">
          <a:xfrm>
            <a:off x="7264400" y="2971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99" name="Line 55">
            <a:extLst>
              <a:ext uri="{FF2B5EF4-FFF2-40B4-BE49-F238E27FC236}">
                <a16:creationId xmlns:a16="http://schemas.microsoft.com/office/drawing/2014/main" id="{7E782AE5-4B45-4952-B9FF-C90A772418EF}"/>
              </a:ext>
            </a:extLst>
          </p:cNvPr>
          <p:cNvSpPr>
            <a:spLocks noChangeShapeType="1"/>
          </p:cNvSpPr>
          <p:nvPr/>
        </p:nvSpPr>
        <p:spPr bwMode="auto">
          <a:xfrm>
            <a:off x="8102600" y="2971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00" name="Line 56">
            <a:extLst>
              <a:ext uri="{FF2B5EF4-FFF2-40B4-BE49-F238E27FC236}">
                <a16:creationId xmlns:a16="http://schemas.microsoft.com/office/drawing/2014/main" id="{7441272D-9829-4A94-AAC9-82979C1E499A}"/>
              </a:ext>
            </a:extLst>
          </p:cNvPr>
          <p:cNvSpPr>
            <a:spLocks noChangeShapeType="1"/>
          </p:cNvSpPr>
          <p:nvPr/>
        </p:nvSpPr>
        <p:spPr bwMode="auto">
          <a:xfrm>
            <a:off x="88646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01" name="Line 57">
            <a:extLst>
              <a:ext uri="{FF2B5EF4-FFF2-40B4-BE49-F238E27FC236}">
                <a16:creationId xmlns:a16="http://schemas.microsoft.com/office/drawing/2014/main" id="{C3F39122-44B1-4897-B745-E9785E6FC560}"/>
              </a:ext>
            </a:extLst>
          </p:cNvPr>
          <p:cNvSpPr>
            <a:spLocks noChangeShapeType="1"/>
          </p:cNvSpPr>
          <p:nvPr/>
        </p:nvSpPr>
        <p:spPr bwMode="auto">
          <a:xfrm>
            <a:off x="72644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02" name="Line 58">
            <a:extLst>
              <a:ext uri="{FF2B5EF4-FFF2-40B4-BE49-F238E27FC236}">
                <a16:creationId xmlns:a16="http://schemas.microsoft.com/office/drawing/2014/main" id="{02099D2B-9F94-460A-B6AE-CB714F411247}"/>
              </a:ext>
            </a:extLst>
          </p:cNvPr>
          <p:cNvSpPr>
            <a:spLocks noChangeShapeType="1"/>
          </p:cNvSpPr>
          <p:nvPr/>
        </p:nvSpPr>
        <p:spPr bwMode="auto">
          <a:xfrm>
            <a:off x="80264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03" name="Line 59">
            <a:extLst>
              <a:ext uri="{FF2B5EF4-FFF2-40B4-BE49-F238E27FC236}">
                <a16:creationId xmlns:a16="http://schemas.microsoft.com/office/drawing/2014/main" id="{388D4EE3-3752-4AC9-97D9-337F512E6A4F}"/>
              </a:ext>
            </a:extLst>
          </p:cNvPr>
          <p:cNvSpPr>
            <a:spLocks noChangeShapeType="1"/>
          </p:cNvSpPr>
          <p:nvPr/>
        </p:nvSpPr>
        <p:spPr bwMode="auto">
          <a:xfrm flipH="1">
            <a:off x="8102600" y="22860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2" name="Text Box 60">
            <a:extLst>
              <a:ext uri="{FF2B5EF4-FFF2-40B4-BE49-F238E27FC236}">
                <a16:creationId xmlns:a16="http://schemas.microsoft.com/office/drawing/2014/main" id="{F834014B-E84B-4A09-A6CE-ED7402DC5E0A}"/>
              </a:ext>
            </a:extLst>
          </p:cNvPr>
          <p:cNvSpPr txBox="1">
            <a:spLocks noChangeArrowheads="1"/>
          </p:cNvSpPr>
          <p:nvPr/>
        </p:nvSpPr>
        <p:spPr bwMode="auto">
          <a:xfrm>
            <a:off x="1981200" y="457200"/>
            <a:ext cx="287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800" b="0">
                <a:latin typeface="Times New Roman" panose="02020603050405020304" pitchFamily="18" charset="0"/>
              </a:rPr>
              <a:t>1            3            5            7   </a:t>
            </a:r>
          </a:p>
          <a:p>
            <a:endParaRPr lang="en-US" altLang="en-US" sz="1800" b="0">
              <a:latin typeface="Times New Roman" panose="02020603050405020304" pitchFamily="18" charset="0"/>
            </a:endParaRPr>
          </a:p>
          <a:p>
            <a:endParaRPr lang="en-US" altLang="en-US" sz="1800" b="0">
              <a:latin typeface="Times New Roman" panose="02020603050405020304" pitchFamily="18" charset="0"/>
            </a:endParaRPr>
          </a:p>
          <a:p>
            <a:endParaRPr lang="en-US" altLang="en-US" sz="1800" b="0">
              <a:latin typeface="Times New Roman" panose="02020603050405020304" pitchFamily="18" charset="0"/>
            </a:endParaRPr>
          </a:p>
          <a:p>
            <a:r>
              <a:rPr lang="en-US" altLang="en-US" sz="1800" b="0">
                <a:latin typeface="Times New Roman" panose="02020603050405020304" pitchFamily="18" charset="0"/>
              </a:rPr>
              <a:t>2            4            6             8</a:t>
            </a:r>
          </a:p>
        </p:txBody>
      </p:sp>
      <p:sp>
        <p:nvSpPr>
          <p:cNvPr id="20543" name="Text Box 61">
            <a:extLst>
              <a:ext uri="{FF2B5EF4-FFF2-40B4-BE49-F238E27FC236}">
                <a16:creationId xmlns:a16="http://schemas.microsoft.com/office/drawing/2014/main" id="{E59EB71C-8E59-4A14-B9D2-7B421472E5A5}"/>
              </a:ext>
            </a:extLst>
          </p:cNvPr>
          <p:cNvSpPr txBox="1">
            <a:spLocks noChangeArrowheads="1"/>
          </p:cNvSpPr>
          <p:nvPr/>
        </p:nvSpPr>
        <p:spPr bwMode="auto">
          <a:xfrm>
            <a:off x="1981200" y="1905000"/>
            <a:ext cx="2895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800" b="0">
                <a:latin typeface="Times New Roman" panose="02020603050405020304" pitchFamily="18" charset="0"/>
              </a:rPr>
              <a:t>1            3            5            7   </a:t>
            </a:r>
          </a:p>
          <a:p>
            <a:r>
              <a:rPr lang="en-US" altLang="en-US" sz="1800" b="0">
                <a:latin typeface="Times New Roman" panose="02020603050405020304" pitchFamily="18" charset="0"/>
              </a:rPr>
              <a:t>	</a:t>
            </a:r>
          </a:p>
          <a:p>
            <a:r>
              <a:rPr lang="en-US" altLang="en-US" sz="1800" b="0">
                <a:latin typeface="Times New Roman" panose="02020603050405020304" pitchFamily="18" charset="0"/>
              </a:rPr>
              <a:t>		</a:t>
            </a:r>
          </a:p>
          <a:p>
            <a:endParaRPr lang="en-US" altLang="en-US" sz="1800" b="0">
              <a:latin typeface="Times New Roman" panose="02020603050405020304" pitchFamily="18" charset="0"/>
            </a:endParaRPr>
          </a:p>
          <a:p>
            <a:r>
              <a:rPr lang="en-US" altLang="en-US" sz="1800" b="0">
                <a:latin typeface="Times New Roman" panose="02020603050405020304" pitchFamily="18" charset="0"/>
              </a:rPr>
              <a:t>2            4            6             8</a:t>
            </a:r>
          </a:p>
        </p:txBody>
      </p:sp>
      <p:sp>
        <p:nvSpPr>
          <p:cNvPr id="518206" name="Text Box 62">
            <a:extLst>
              <a:ext uri="{FF2B5EF4-FFF2-40B4-BE49-F238E27FC236}">
                <a16:creationId xmlns:a16="http://schemas.microsoft.com/office/drawing/2014/main" id="{69CB49CE-4678-463C-AD0B-8D89386C75FE}"/>
              </a:ext>
            </a:extLst>
          </p:cNvPr>
          <p:cNvSpPr txBox="1">
            <a:spLocks noChangeArrowheads="1"/>
          </p:cNvSpPr>
          <p:nvPr/>
        </p:nvSpPr>
        <p:spPr bwMode="auto">
          <a:xfrm>
            <a:off x="6273800" y="1905000"/>
            <a:ext cx="2870200" cy="1465263"/>
          </a:xfrm>
          <a:prstGeom prst="rect">
            <a:avLst/>
          </a:prstGeom>
          <a:noFill/>
          <a:ln w="9525">
            <a:noFill/>
            <a:miter lim="800000"/>
            <a:headEnd/>
            <a:tailEnd/>
          </a:ln>
          <a:effectLst/>
        </p:spPr>
        <p:txBody>
          <a:bodyPr wrap="none">
            <a:spAutoFit/>
          </a:bodyPr>
          <a:lstStyle/>
          <a:p>
            <a:pPr eaLnBrk="0" hangingPunct="0">
              <a:defRPr/>
            </a:pPr>
            <a:r>
              <a:rPr lang="en-US" sz="1800" b="0">
                <a:latin typeface="Times New Roman" pitchFamily="18" charset="0"/>
              </a:rPr>
              <a:t>1            </a:t>
            </a:r>
            <a:r>
              <a:rPr lang="en-US" sz="1800">
                <a:solidFill>
                  <a:srgbClr val="FF3300"/>
                </a:solidFill>
                <a:effectLst>
                  <a:outerShdw blurRad="38100" dist="38100" dir="2700000" algn="tl">
                    <a:srgbClr val="C0C0C0"/>
                  </a:outerShdw>
                </a:effectLst>
                <a:latin typeface="Times New Roman" pitchFamily="18" charset="0"/>
              </a:rPr>
              <a:t>3</a:t>
            </a:r>
            <a:r>
              <a:rPr lang="en-US" sz="1800" b="0">
                <a:latin typeface="Times New Roman" pitchFamily="18" charset="0"/>
              </a:rPr>
              <a:t>            5            7   </a:t>
            </a:r>
          </a:p>
          <a:p>
            <a:pPr eaLnBrk="0" hangingPunct="0">
              <a:defRPr/>
            </a:pPr>
            <a:endParaRPr lang="en-US" sz="1800" b="0">
              <a:latin typeface="Times New Roman" pitchFamily="18" charset="0"/>
            </a:endParaRPr>
          </a:p>
          <a:p>
            <a:pPr eaLnBrk="0" hangingPunct="0">
              <a:defRPr/>
            </a:pPr>
            <a:endParaRPr lang="en-US" sz="1800" b="0">
              <a:latin typeface="Times New Roman" pitchFamily="18" charset="0"/>
            </a:endParaRPr>
          </a:p>
          <a:p>
            <a:pPr eaLnBrk="0" hangingPunct="0">
              <a:defRPr/>
            </a:pPr>
            <a:endParaRPr lang="en-US" sz="1800" b="0">
              <a:latin typeface="Times New Roman" pitchFamily="18" charset="0"/>
            </a:endParaRPr>
          </a:p>
          <a:p>
            <a:pPr eaLnBrk="0" hangingPunct="0">
              <a:defRPr/>
            </a:pPr>
            <a:r>
              <a:rPr lang="en-US" sz="1800" b="0">
                <a:latin typeface="Times New Roman" pitchFamily="18" charset="0"/>
              </a:rPr>
              <a:t>2            4            6             8</a:t>
            </a:r>
          </a:p>
        </p:txBody>
      </p:sp>
      <p:grpSp>
        <p:nvGrpSpPr>
          <p:cNvPr id="20545" name="Group 63">
            <a:extLst>
              <a:ext uri="{FF2B5EF4-FFF2-40B4-BE49-F238E27FC236}">
                <a16:creationId xmlns:a16="http://schemas.microsoft.com/office/drawing/2014/main" id="{D90FB70D-B3FF-4AF0-9A08-E9B1D0BD12B7}"/>
              </a:ext>
            </a:extLst>
          </p:cNvPr>
          <p:cNvGrpSpPr>
            <a:grpSpLocks/>
          </p:cNvGrpSpPr>
          <p:nvPr/>
        </p:nvGrpSpPr>
        <p:grpSpPr bwMode="auto">
          <a:xfrm>
            <a:off x="4445000" y="3352800"/>
            <a:ext cx="4699000" cy="1465263"/>
            <a:chOff x="1296" y="2736"/>
            <a:chExt cx="2960" cy="923"/>
          </a:xfrm>
        </p:grpSpPr>
        <p:sp>
          <p:nvSpPr>
            <p:cNvPr id="20582" name="Text Box 64">
              <a:extLst>
                <a:ext uri="{FF2B5EF4-FFF2-40B4-BE49-F238E27FC236}">
                  <a16:creationId xmlns:a16="http://schemas.microsoft.com/office/drawing/2014/main" id="{9CD53241-8C82-4449-8202-DCB6A7F34667}"/>
                </a:ext>
              </a:extLst>
            </p:cNvPr>
            <p:cNvSpPr txBox="1">
              <a:spLocks noChangeArrowheads="1"/>
            </p:cNvSpPr>
            <p:nvPr/>
          </p:nvSpPr>
          <p:spPr bwMode="auto">
            <a:xfrm>
              <a:off x="1296" y="3072"/>
              <a:ext cx="7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subcycle</a:t>
              </a:r>
            </a:p>
            <a:p>
              <a:r>
                <a:rPr lang="en-US" altLang="en-US" sz="2400" b="0">
                  <a:latin typeface="Times New Roman" panose="02020603050405020304" pitchFamily="18" charset="0"/>
                </a:rPr>
                <a:t>34653</a:t>
              </a:r>
            </a:p>
          </p:txBody>
        </p:sp>
        <p:sp>
          <p:nvSpPr>
            <p:cNvPr id="20583" name="Oval 65">
              <a:extLst>
                <a:ext uri="{FF2B5EF4-FFF2-40B4-BE49-F238E27FC236}">
                  <a16:creationId xmlns:a16="http://schemas.microsoft.com/office/drawing/2014/main" id="{2CD556D0-8306-4BBB-A92F-7EBA1C2EC95F}"/>
                </a:ext>
              </a:extLst>
            </p:cNvPr>
            <p:cNvSpPr>
              <a:spLocks noChangeArrowheads="1"/>
            </p:cNvSpPr>
            <p:nvPr/>
          </p:nvSpPr>
          <p:spPr bwMode="auto">
            <a:xfrm>
              <a:off x="2496" y="292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584" name="Oval 66">
              <a:extLst>
                <a:ext uri="{FF2B5EF4-FFF2-40B4-BE49-F238E27FC236}">
                  <a16:creationId xmlns:a16="http://schemas.microsoft.com/office/drawing/2014/main" id="{809EE29F-E261-4F9F-B22F-006AFAF26AE6}"/>
                </a:ext>
              </a:extLst>
            </p:cNvPr>
            <p:cNvSpPr>
              <a:spLocks noChangeArrowheads="1"/>
            </p:cNvSpPr>
            <p:nvPr/>
          </p:nvSpPr>
          <p:spPr bwMode="auto">
            <a:xfrm>
              <a:off x="3024" y="292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585" name="Oval 67">
              <a:extLst>
                <a:ext uri="{FF2B5EF4-FFF2-40B4-BE49-F238E27FC236}">
                  <a16:creationId xmlns:a16="http://schemas.microsoft.com/office/drawing/2014/main" id="{AAAF6A21-7BF2-4FA4-B79B-78AC45C3B1B9}"/>
                </a:ext>
              </a:extLst>
            </p:cNvPr>
            <p:cNvSpPr>
              <a:spLocks noChangeArrowheads="1"/>
            </p:cNvSpPr>
            <p:nvPr/>
          </p:nvSpPr>
          <p:spPr bwMode="auto">
            <a:xfrm>
              <a:off x="3552" y="292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586" name="Oval 68">
              <a:extLst>
                <a:ext uri="{FF2B5EF4-FFF2-40B4-BE49-F238E27FC236}">
                  <a16:creationId xmlns:a16="http://schemas.microsoft.com/office/drawing/2014/main" id="{6A47404D-B990-4798-8C00-59115F6B11A6}"/>
                </a:ext>
              </a:extLst>
            </p:cNvPr>
            <p:cNvSpPr>
              <a:spLocks noChangeArrowheads="1"/>
            </p:cNvSpPr>
            <p:nvPr/>
          </p:nvSpPr>
          <p:spPr bwMode="auto">
            <a:xfrm>
              <a:off x="2496" y="34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587" name="Oval 69">
              <a:extLst>
                <a:ext uri="{FF2B5EF4-FFF2-40B4-BE49-F238E27FC236}">
                  <a16:creationId xmlns:a16="http://schemas.microsoft.com/office/drawing/2014/main" id="{11F8F8FF-6835-49FB-8752-DECB0C3A0B02}"/>
                </a:ext>
              </a:extLst>
            </p:cNvPr>
            <p:cNvSpPr>
              <a:spLocks noChangeArrowheads="1"/>
            </p:cNvSpPr>
            <p:nvPr/>
          </p:nvSpPr>
          <p:spPr bwMode="auto">
            <a:xfrm>
              <a:off x="3552" y="34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588" name="Oval 70">
              <a:extLst>
                <a:ext uri="{FF2B5EF4-FFF2-40B4-BE49-F238E27FC236}">
                  <a16:creationId xmlns:a16="http://schemas.microsoft.com/office/drawing/2014/main" id="{E66833CD-0C1F-4B72-ADE7-5653ABA62E24}"/>
                </a:ext>
              </a:extLst>
            </p:cNvPr>
            <p:cNvSpPr>
              <a:spLocks noChangeArrowheads="1"/>
            </p:cNvSpPr>
            <p:nvPr/>
          </p:nvSpPr>
          <p:spPr bwMode="auto">
            <a:xfrm>
              <a:off x="3024" y="34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589" name="Oval 71">
              <a:extLst>
                <a:ext uri="{FF2B5EF4-FFF2-40B4-BE49-F238E27FC236}">
                  <a16:creationId xmlns:a16="http://schemas.microsoft.com/office/drawing/2014/main" id="{5E94E284-1D8D-4F10-A5A8-18D750BA0658}"/>
                </a:ext>
              </a:extLst>
            </p:cNvPr>
            <p:cNvSpPr>
              <a:spLocks noChangeArrowheads="1"/>
            </p:cNvSpPr>
            <p:nvPr/>
          </p:nvSpPr>
          <p:spPr bwMode="auto">
            <a:xfrm>
              <a:off x="4080" y="340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590" name="Oval 72">
              <a:extLst>
                <a:ext uri="{FF2B5EF4-FFF2-40B4-BE49-F238E27FC236}">
                  <a16:creationId xmlns:a16="http://schemas.microsoft.com/office/drawing/2014/main" id="{5C5576EB-5417-4400-8E5E-CBFD852EAB8E}"/>
                </a:ext>
              </a:extLst>
            </p:cNvPr>
            <p:cNvSpPr>
              <a:spLocks noChangeArrowheads="1"/>
            </p:cNvSpPr>
            <p:nvPr/>
          </p:nvSpPr>
          <p:spPr bwMode="auto">
            <a:xfrm>
              <a:off x="4080" y="2928"/>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0591" name="Line 73">
              <a:extLst>
                <a:ext uri="{FF2B5EF4-FFF2-40B4-BE49-F238E27FC236}">
                  <a16:creationId xmlns:a16="http://schemas.microsoft.com/office/drawing/2014/main" id="{9F242B07-2DD2-4656-8FD1-5999E79D2BB4}"/>
                </a:ext>
              </a:extLst>
            </p:cNvPr>
            <p:cNvSpPr>
              <a:spLocks noChangeShapeType="1"/>
            </p:cNvSpPr>
            <p:nvPr/>
          </p:nvSpPr>
          <p:spPr bwMode="auto">
            <a:xfrm>
              <a:off x="3072" y="297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2" name="Line 74">
              <a:extLst>
                <a:ext uri="{FF2B5EF4-FFF2-40B4-BE49-F238E27FC236}">
                  <a16:creationId xmlns:a16="http://schemas.microsoft.com/office/drawing/2014/main" id="{7968A9C2-A3D9-4FE6-B08F-83ADDE09521C}"/>
                </a:ext>
              </a:extLst>
            </p:cNvPr>
            <p:cNvSpPr>
              <a:spLocks noChangeShapeType="1"/>
            </p:cNvSpPr>
            <p:nvPr/>
          </p:nvSpPr>
          <p:spPr bwMode="auto">
            <a:xfrm>
              <a:off x="3072" y="340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3" name="Line 75">
              <a:extLst>
                <a:ext uri="{FF2B5EF4-FFF2-40B4-BE49-F238E27FC236}">
                  <a16:creationId xmlns:a16="http://schemas.microsoft.com/office/drawing/2014/main" id="{186596BB-A69E-413F-9009-00F166A5E9E1}"/>
                </a:ext>
              </a:extLst>
            </p:cNvPr>
            <p:cNvSpPr>
              <a:spLocks noChangeShapeType="1"/>
            </p:cNvSpPr>
            <p:nvPr/>
          </p:nvSpPr>
          <p:spPr bwMode="auto">
            <a:xfrm>
              <a:off x="3600" y="340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4" name="Line 76">
              <a:extLst>
                <a:ext uri="{FF2B5EF4-FFF2-40B4-BE49-F238E27FC236}">
                  <a16:creationId xmlns:a16="http://schemas.microsoft.com/office/drawing/2014/main" id="{083B625F-5E62-4D52-ADD0-26CB549825DD}"/>
                </a:ext>
              </a:extLst>
            </p:cNvPr>
            <p:cNvSpPr>
              <a:spLocks noChangeShapeType="1"/>
            </p:cNvSpPr>
            <p:nvPr/>
          </p:nvSpPr>
          <p:spPr bwMode="auto">
            <a:xfrm>
              <a:off x="4080" y="297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5" name="Line 77">
              <a:extLst>
                <a:ext uri="{FF2B5EF4-FFF2-40B4-BE49-F238E27FC236}">
                  <a16:creationId xmlns:a16="http://schemas.microsoft.com/office/drawing/2014/main" id="{393DD52E-EF12-409A-8260-1F74032E9FF1}"/>
                </a:ext>
              </a:extLst>
            </p:cNvPr>
            <p:cNvSpPr>
              <a:spLocks noChangeShapeType="1"/>
            </p:cNvSpPr>
            <p:nvPr/>
          </p:nvSpPr>
          <p:spPr bwMode="auto">
            <a:xfrm>
              <a:off x="3072" y="297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6" name="Line 78">
              <a:extLst>
                <a:ext uri="{FF2B5EF4-FFF2-40B4-BE49-F238E27FC236}">
                  <a16:creationId xmlns:a16="http://schemas.microsoft.com/office/drawing/2014/main" id="{640AC1F5-44F1-4B8C-BD2C-1E14517F6F27}"/>
                </a:ext>
              </a:extLst>
            </p:cNvPr>
            <p:cNvSpPr>
              <a:spLocks noChangeShapeType="1"/>
            </p:cNvSpPr>
            <p:nvPr/>
          </p:nvSpPr>
          <p:spPr bwMode="auto">
            <a:xfrm>
              <a:off x="3552" y="297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7" name="Line 79">
              <a:extLst>
                <a:ext uri="{FF2B5EF4-FFF2-40B4-BE49-F238E27FC236}">
                  <a16:creationId xmlns:a16="http://schemas.microsoft.com/office/drawing/2014/main" id="{9CDACEBE-0D21-47FE-903D-E35A94E08826}"/>
                </a:ext>
              </a:extLst>
            </p:cNvPr>
            <p:cNvSpPr>
              <a:spLocks noChangeShapeType="1"/>
            </p:cNvSpPr>
            <p:nvPr/>
          </p:nvSpPr>
          <p:spPr bwMode="auto">
            <a:xfrm flipH="1">
              <a:off x="3600" y="2976"/>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8" name="Line 80">
              <a:extLst>
                <a:ext uri="{FF2B5EF4-FFF2-40B4-BE49-F238E27FC236}">
                  <a16:creationId xmlns:a16="http://schemas.microsoft.com/office/drawing/2014/main" id="{19595B4A-4203-46E1-BA8E-498D13817A48}"/>
                </a:ext>
              </a:extLst>
            </p:cNvPr>
            <p:cNvSpPr>
              <a:spLocks noChangeShapeType="1"/>
            </p:cNvSpPr>
            <p:nvPr/>
          </p:nvSpPr>
          <p:spPr bwMode="auto">
            <a:xfrm>
              <a:off x="3072" y="2976"/>
              <a:ext cx="48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9" name="Line 81">
              <a:extLst>
                <a:ext uri="{FF2B5EF4-FFF2-40B4-BE49-F238E27FC236}">
                  <a16:creationId xmlns:a16="http://schemas.microsoft.com/office/drawing/2014/main" id="{16A27C92-7DE7-4156-9135-B7BCF2C234E8}"/>
                </a:ext>
              </a:extLst>
            </p:cNvPr>
            <p:cNvSpPr>
              <a:spLocks noChangeShapeType="1"/>
            </p:cNvSpPr>
            <p:nvPr/>
          </p:nvSpPr>
          <p:spPr bwMode="auto">
            <a:xfrm>
              <a:off x="3552" y="2976"/>
              <a:ext cx="0" cy="43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00" name="Line 82">
              <a:extLst>
                <a:ext uri="{FF2B5EF4-FFF2-40B4-BE49-F238E27FC236}">
                  <a16:creationId xmlns:a16="http://schemas.microsoft.com/office/drawing/2014/main" id="{26071DEB-35DA-4A85-807A-45579726E391}"/>
                </a:ext>
              </a:extLst>
            </p:cNvPr>
            <p:cNvSpPr>
              <a:spLocks noChangeShapeType="1"/>
            </p:cNvSpPr>
            <p:nvPr/>
          </p:nvSpPr>
          <p:spPr bwMode="auto">
            <a:xfrm>
              <a:off x="3072" y="3408"/>
              <a:ext cx="48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01" name="Line 83">
              <a:extLst>
                <a:ext uri="{FF2B5EF4-FFF2-40B4-BE49-F238E27FC236}">
                  <a16:creationId xmlns:a16="http://schemas.microsoft.com/office/drawing/2014/main" id="{7D0C5270-D339-4E66-ACF8-993F210ED866}"/>
                </a:ext>
              </a:extLst>
            </p:cNvPr>
            <p:cNvSpPr>
              <a:spLocks noChangeShapeType="1"/>
            </p:cNvSpPr>
            <p:nvPr/>
          </p:nvSpPr>
          <p:spPr bwMode="auto">
            <a:xfrm>
              <a:off x="3072" y="2976"/>
              <a:ext cx="0" cy="43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28" name="Text Box 84">
              <a:extLst>
                <a:ext uri="{FF2B5EF4-FFF2-40B4-BE49-F238E27FC236}">
                  <a16:creationId xmlns:a16="http://schemas.microsoft.com/office/drawing/2014/main" id="{2F161CE3-8AE4-4447-8692-30F2ACC852B2}"/>
                </a:ext>
              </a:extLst>
            </p:cNvPr>
            <p:cNvSpPr txBox="1">
              <a:spLocks noChangeArrowheads="1"/>
            </p:cNvSpPr>
            <p:nvPr/>
          </p:nvSpPr>
          <p:spPr bwMode="auto">
            <a:xfrm>
              <a:off x="2448" y="2736"/>
              <a:ext cx="1808" cy="923"/>
            </a:xfrm>
            <a:prstGeom prst="rect">
              <a:avLst/>
            </a:prstGeom>
            <a:noFill/>
            <a:ln w="9525">
              <a:noFill/>
              <a:miter lim="800000"/>
              <a:headEnd/>
              <a:tailEnd/>
            </a:ln>
            <a:effectLst/>
          </p:spPr>
          <p:txBody>
            <a:bodyPr wrap="none">
              <a:spAutoFit/>
            </a:bodyPr>
            <a:lstStyle/>
            <a:p>
              <a:pPr eaLnBrk="0" hangingPunct="0">
                <a:defRPr/>
              </a:pPr>
              <a:r>
                <a:rPr lang="en-US" sz="1800" b="0">
                  <a:latin typeface="Times New Roman" pitchFamily="18" charset="0"/>
                </a:rPr>
                <a:t>1            </a:t>
              </a:r>
              <a:r>
                <a:rPr lang="en-US" sz="1800">
                  <a:solidFill>
                    <a:srgbClr val="FF3300"/>
                  </a:solidFill>
                  <a:effectLst>
                    <a:outerShdw blurRad="38100" dist="38100" dir="2700000" algn="tl">
                      <a:srgbClr val="C0C0C0"/>
                    </a:outerShdw>
                  </a:effectLst>
                  <a:latin typeface="Times New Roman" pitchFamily="18" charset="0"/>
                </a:rPr>
                <a:t>3</a:t>
              </a:r>
              <a:r>
                <a:rPr lang="en-US" sz="1800" b="0">
                  <a:latin typeface="Times New Roman" pitchFamily="18" charset="0"/>
                </a:rPr>
                <a:t>            5            7   </a:t>
              </a:r>
            </a:p>
            <a:p>
              <a:pPr eaLnBrk="0" hangingPunct="0">
                <a:defRPr/>
              </a:pPr>
              <a:endParaRPr lang="en-US" sz="1800" b="0">
                <a:latin typeface="Times New Roman" pitchFamily="18" charset="0"/>
              </a:endParaRPr>
            </a:p>
            <a:p>
              <a:pPr eaLnBrk="0" hangingPunct="0">
                <a:defRPr/>
              </a:pPr>
              <a:endParaRPr lang="en-US" sz="1800" b="0">
                <a:latin typeface="Times New Roman" pitchFamily="18" charset="0"/>
              </a:endParaRPr>
            </a:p>
            <a:p>
              <a:pPr eaLnBrk="0" hangingPunct="0">
                <a:defRPr/>
              </a:pPr>
              <a:endParaRPr lang="en-US" sz="1800" b="0">
                <a:latin typeface="Times New Roman" pitchFamily="18" charset="0"/>
              </a:endParaRPr>
            </a:p>
            <a:p>
              <a:pPr eaLnBrk="0" hangingPunct="0">
                <a:defRPr/>
              </a:pPr>
              <a:r>
                <a:rPr lang="en-US" sz="1800" b="0">
                  <a:latin typeface="Times New Roman" pitchFamily="18" charset="0"/>
                </a:rPr>
                <a:t>2            4            6             8</a:t>
              </a:r>
            </a:p>
          </p:txBody>
        </p:sp>
      </p:grpSp>
      <p:sp>
        <p:nvSpPr>
          <p:cNvPr id="518229" name="Text Box 85">
            <a:extLst>
              <a:ext uri="{FF2B5EF4-FFF2-40B4-BE49-F238E27FC236}">
                <a16:creationId xmlns:a16="http://schemas.microsoft.com/office/drawing/2014/main" id="{91C91B23-CF67-417A-BDB3-57915BA4BB36}"/>
              </a:ext>
            </a:extLst>
          </p:cNvPr>
          <p:cNvSpPr txBox="1">
            <a:spLocks noChangeArrowheads="1"/>
          </p:cNvSpPr>
          <p:nvPr/>
        </p:nvSpPr>
        <p:spPr bwMode="auto">
          <a:xfrm>
            <a:off x="304800" y="4648200"/>
            <a:ext cx="1447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splicing</a:t>
            </a:r>
          </a:p>
          <a:p>
            <a:r>
              <a:rPr lang="en-US" altLang="en-US" sz="2400" b="0">
                <a:latin typeface="Times New Roman" panose="02020603050405020304" pitchFamily="18" charset="0"/>
              </a:rPr>
              <a:t>34653 into</a:t>
            </a:r>
            <a:endParaRPr lang="en-US" altLang="en-US" sz="2400" b="0" i="1">
              <a:solidFill>
                <a:srgbClr val="3333FF"/>
              </a:solidFill>
              <a:latin typeface="Times New Roman" panose="02020603050405020304" pitchFamily="18" charset="0"/>
            </a:endParaRPr>
          </a:p>
          <a:p>
            <a:r>
              <a:rPr lang="en-US" altLang="en-US" sz="2400" b="0">
                <a:latin typeface="Times New Roman" panose="02020603050405020304" pitchFamily="18" charset="0"/>
              </a:rPr>
              <a:t>1231</a:t>
            </a:r>
          </a:p>
        </p:txBody>
      </p:sp>
      <p:sp>
        <p:nvSpPr>
          <p:cNvPr id="518230" name="Oval 86">
            <a:extLst>
              <a:ext uri="{FF2B5EF4-FFF2-40B4-BE49-F238E27FC236}">
                <a16:creationId xmlns:a16="http://schemas.microsoft.com/office/drawing/2014/main" id="{9F90AA97-8A7E-4421-8A2C-A136798043FA}"/>
              </a:ext>
            </a:extLst>
          </p:cNvPr>
          <p:cNvSpPr>
            <a:spLocks noChangeArrowheads="1"/>
          </p:cNvSpPr>
          <p:nvPr/>
        </p:nvSpPr>
        <p:spPr bwMode="auto">
          <a:xfrm>
            <a:off x="2057400" y="5029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31" name="Oval 87">
            <a:extLst>
              <a:ext uri="{FF2B5EF4-FFF2-40B4-BE49-F238E27FC236}">
                <a16:creationId xmlns:a16="http://schemas.microsoft.com/office/drawing/2014/main" id="{E748FC32-2CCD-4923-BA6E-BB4C25A61E6C}"/>
              </a:ext>
            </a:extLst>
          </p:cNvPr>
          <p:cNvSpPr>
            <a:spLocks noChangeArrowheads="1"/>
          </p:cNvSpPr>
          <p:nvPr/>
        </p:nvSpPr>
        <p:spPr bwMode="auto">
          <a:xfrm>
            <a:off x="2895600" y="5029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32" name="Oval 88">
            <a:extLst>
              <a:ext uri="{FF2B5EF4-FFF2-40B4-BE49-F238E27FC236}">
                <a16:creationId xmlns:a16="http://schemas.microsoft.com/office/drawing/2014/main" id="{08E51069-A99E-4362-8D97-7928205A2065}"/>
              </a:ext>
            </a:extLst>
          </p:cNvPr>
          <p:cNvSpPr>
            <a:spLocks noChangeArrowheads="1"/>
          </p:cNvSpPr>
          <p:nvPr/>
        </p:nvSpPr>
        <p:spPr bwMode="auto">
          <a:xfrm>
            <a:off x="3733800" y="5029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33" name="Oval 89">
            <a:extLst>
              <a:ext uri="{FF2B5EF4-FFF2-40B4-BE49-F238E27FC236}">
                <a16:creationId xmlns:a16="http://schemas.microsoft.com/office/drawing/2014/main" id="{7ABC450A-E58B-40E2-A020-6A184BB5EFA8}"/>
              </a:ext>
            </a:extLst>
          </p:cNvPr>
          <p:cNvSpPr>
            <a:spLocks noChangeArrowheads="1"/>
          </p:cNvSpPr>
          <p:nvPr/>
        </p:nvSpPr>
        <p:spPr bwMode="auto">
          <a:xfrm>
            <a:off x="2057400" y="5791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34" name="Oval 90">
            <a:extLst>
              <a:ext uri="{FF2B5EF4-FFF2-40B4-BE49-F238E27FC236}">
                <a16:creationId xmlns:a16="http://schemas.microsoft.com/office/drawing/2014/main" id="{5C502916-E443-42D5-A0CB-1E3FDE1CE3D9}"/>
              </a:ext>
            </a:extLst>
          </p:cNvPr>
          <p:cNvSpPr>
            <a:spLocks noChangeArrowheads="1"/>
          </p:cNvSpPr>
          <p:nvPr/>
        </p:nvSpPr>
        <p:spPr bwMode="auto">
          <a:xfrm>
            <a:off x="3733800" y="5791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35" name="Oval 91">
            <a:extLst>
              <a:ext uri="{FF2B5EF4-FFF2-40B4-BE49-F238E27FC236}">
                <a16:creationId xmlns:a16="http://schemas.microsoft.com/office/drawing/2014/main" id="{3EE3D440-491B-4865-939C-D1083719AE0E}"/>
              </a:ext>
            </a:extLst>
          </p:cNvPr>
          <p:cNvSpPr>
            <a:spLocks noChangeArrowheads="1"/>
          </p:cNvSpPr>
          <p:nvPr/>
        </p:nvSpPr>
        <p:spPr bwMode="auto">
          <a:xfrm>
            <a:off x="2895600" y="5791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36" name="Oval 92">
            <a:extLst>
              <a:ext uri="{FF2B5EF4-FFF2-40B4-BE49-F238E27FC236}">
                <a16:creationId xmlns:a16="http://schemas.microsoft.com/office/drawing/2014/main" id="{5D2D31DE-C781-49C2-803D-81AA28B69601}"/>
              </a:ext>
            </a:extLst>
          </p:cNvPr>
          <p:cNvSpPr>
            <a:spLocks noChangeArrowheads="1"/>
          </p:cNvSpPr>
          <p:nvPr/>
        </p:nvSpPr>
        <p:spPr bwMode="auto">
          <a:xfrm>
            <a:off x="4572000" y="5791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37" name="Oval 93">
            <a:extLst>
              <a:ext uri="{FF2B5EF4-FFF2-40B4-BE49-F238E27FC236}">
                <a16:creationId xmlns:a16="http://schemas.microsoft.com/office/drawing/2014/main" id="{C965D8C9-E576-4AE8-962E-DF17E3BC9A5F}"/>
              </a:ext>
            </a:extLst>
          </p:cNvPr>
          <p:cNvSpPr>
            <a:spLocks noChangeArrowheads="1"/>
          </p:cNvSpPr>
          <p:nvPr/>
        </p:nvSpPr>
        <p:spPr bwMode="auto">
          <a:xfrm>
            <a:off x="4572000" y="5029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38" name="Line 94">
            <a:extLst>
              <a:ext uri="{FF2B5EF4-FFF2-40B4-BE49-F238E27FC236}">
                <a16:creationId xmlns:a16="http://schemas.microsoft.com/office/drawing/2014/main" id="{BC87CBE5-DD55-4FA7-B873-3657C139AFC3}"/>
              </a:ext>
            </a:extLst>
          </p:cNvPr>
          <p:cNvSpPr>
            <a:spLocks noChangeShapeType="1"/>
          </p:cNvSpPr>
          <p:nvPr/>
        </p:nvSpPr>
        <p:spPr bwMode="auto">
          <a:xfrm>
            <a:off x="2133600" y="5105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39" name="Line 95">
            <a:extLst>
              <a:ext uri="{FF2B5EF4-FFF2-40B4-BE49-F238E27FC236}">
                <a16:creationId xmlns:a16="http://schemas.microsoft.com/office/drawing/2014/main" id="{C90D4118-D936-4C18-92BC-65F7F8383593}"/>
              </a:ext>
            </a:extLst>
          </p:cNvPr>
          <p:cNvSpPr>
            <a:spLocks noChangeShapeType="1"/>
          </p:cNvSpPr>
          <p:nvPr/>
        </p:nvSpPr>
        <p:spPr bwMode="auto">
          <a:xfrm>
            <a:off x="2971800" y="51054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0" name="Line 96">
            <a:extLst>
              <a:ext uri="{FF2B5EF4-FFF2-40B4-BE49-F238E27FC236}">
                <a16:creationId xmlns:a16="http://schemas.microsoft.com/office/drawing/2014/main" id="{734BF2E0-96BE-4885-AD69-371EFD3888EC}"/>
              </a:ext>
            </a:extLst>
          </p:cNvPr>
          <p:cNvSpPr>
            <a:spLocks noChangeShapeType="1"/>
          </p:cNvSpPr>
          <p:nvPr/>
        </p:nvSpPr>
        <p:spPr bwMode="auto">
          <a:xfrm>
            <a:off x="2971800" y="57912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1" name="Line 97">
            <a:extLst>
              <a:ext uri="{FF2B5EF4-FFF2-40B4-BE49-F238E27FC236}">
                <a16:creationId xmlns:a16="http://schemas.microsoft.com/office/drawing/2014/main" id="{7E1D59DC-2EF2-4EE0-8F96-649A105462D1}"/>
              </a:ext>
            </a:extLst>
          </p:cNvPr>
          <p:cNvSpPr>
            <a:spLocks noChangeShapeType="1"/>
          </p:cNvSpPr>
          <p:nvPr/>
        </p:nvSpPr>
        <p:spPr bwMode="auto">
          <a:xfrm>
            <a:off x="3810000" y="5791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2" name="Line 98">
            <a:extLst>
              <a:ext uri="{FF2B5EF4-FFF2-40B4-BE49-F238E27FC236}">
                <a16:creationId xmlns:a16="http://schemas.microsoft.com/office/drawing/2014/main" id="{69822752-096A-4BAF-BEA5-C33D81B6CBA6}"/>
              </a:ext>
            </a:extLst>
          </p:cNvPr>
          <p:cNvSpPr>
            <a:spLocks noChangeShapeType="1"/>
          </p:cNvSpPr>
          <p:nvPr/>
        </p:nvSpPr>
        <p:spPr bwMode="auto">
          <a:xfrm>
            <a:off x="2133600" y="5105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3" name="Line 99">
            <a:extLst>
              <a:ext uri="{FF2B5EF4-FFF2-40B4-BE49-F238E27FC236}">
                <a16:creationId xmlns:a16="http://schemas.microsoft.com/office/drawing/2014/main" id="{ED826BAA-137C-4ABE-AC5D-79567807FB6F}"/>
              </a:ext>
            </a:extLst>
          </p:cNvPr>
          <p:cNvSpPr>
            <a:spLocks noChangeShapeType="1"/>
          </p:cNvSpPr>
          <p:nvPr/>
        </p:nvSpPr>
        <p:spPr bwMode="auto">
          <a:xfrm>
            <a:off x="4572000" y="5105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4" name="Line 100">
            <a:extLst>
              <a:ext uri="{FF2B5EF4-FFF2-40B4-BE49-F238E27FC236}">
                <a16:creationId xmlns:a16="http://schemas.microsoft.com/office/drawing/2014/main" id="{A730C7F5-8B5E-4FAE-BD71-C268579DEA18}"/>
              </a:ext>
            </a:extLst>
          </p:cNvPr>
          <p:cNvSpPr>
            <a:spLocks noChangeShapeType="1"/>
          </p:cNvSpPr>
          <p:nvPr/>
        </p:nvSpPr>
        <p:spPr bwMode="auto">
          <a:xfrm>
            <a:off x="2971800" y="51054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5" name="Line 101">
            <a:extLst>
              <a:ext uri="{FF2B5EF4-FFF2-40B4-BE49-F238E27FC236}">
                <a16:creationId xmlns:a16="http://schemas.microsoft.com/office/drawing/2014/main" id="{6FFCDFA4-8A5E-43D2-B3EB-D93663C92EBE}"/>
              </a:ext>
            </a:extLst>
          </p:cNvPr>
          <p:cNvSpPr>
            <a:spLocks noChangeShapeType="1"/>
          </p:cNvSpPr>
          <p:nvPr/>
        </p:nvSpPr>
        <p:spPr bwMode="auto">
          <a:xfrm>
            <a:off x="3733800" y="51054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6" name="Line 102">
            <a:extLst>
              <a:ext uri="{FF2B5EF4-FFF2-40B4-BE49-F238E27FC236}">
                <a16:creationId xmlns:a16="http://schemas.microsoft.com/office/drawing/2014/main" id="{A02F0C1C-776E-4664-81E7-E6EF7A7AFF05}"/>
              </a:ext>
            </a:extLst>
          </p:cNvPr>
          <p:cNvSpPr>
            <a:spLocks noChangeShapeType="1"/>
          </p:cNvSpPr>
          <p:nvPr/>
        </p:nvSpPr>
        <p:spPr bwMode="auto">
          <a:xfrm flipH="1">
            <a:off x="2133600" y="51054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7" name="Line 103">
            <a:extLst>
              <a:ext uri="{FF2B5EF4-FFF2-40B4-BE49-F238E27FC236}">
                <a16:creationId xmlns:a16="http://schemas.microsoft.com/office/drawing/2014/main" id="{EA31AD12-CE62-4087-91BC-C1348C4BFDB0}"/>
              </a:ext>
            </a:extLst>
          </p:cNvPr>
          <p:cNvSpPr>
            <a:spLocks noChangeShapeType="1"/>
          </p:cNvSpPr>
          <p:nvPr/>
        </p:nvSpPr>
        <p:spPr bwMode="auto">
          <a:xfrm flipH="1">
            <a:off x="3810000" y="51054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8" name="Line 104">
            <a:extLst>
              <a:ext uri="{FF2B5EF4-FFF2-40B4-BE49-F238E27FC236}">
                <a16:creationId xmlns:a16="http://schemas.microsoft.com/office/drawing/2014/main" id="{75B38945-BCD2-4931-B4B5-3AD92A51752B}"/>
              </a:ext>
            </a:extLst>
          </p:cNvPr>
          <p:cNvSpPr>
            <a:spLocks noChangeShapeType="1"/>
          </p:cNvSpPr>
          <p:nvPr/>
        </p:nvSpPr>
        <p:spPr bwMode="auto">
          <a:xfrm>
            <a:off x="2133600" y="51054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49" name="Line 105">
            <a:extLst>
              <a:ext uri="{FF2B5EF4-FFF2-40B4-BE49-F238E27FC236}">
                <a16:creationId xmlns:a16="http://schemas.microsoft.com/office/drawing/2014/main" id="{475AE5D1-C7FF-4391-8188-0CD15A58707D}"/>
              </a:ext>
            </a:extLst>
          </p:cNvPr>
          <p:cNvSpPr>
            <a:spLocks noChangeShapeType="1"/>
          </p:cNvSpPr>
          <p:nvPr/>
        </p:nvSpPr>
        <p:spPr bwMode="auto">
          <a:xfrm flipH="1">
            <a:off x="2133600" y="5105400"/>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50" name="Line 106">
            <a:extLst>
              <a:ext uri="{FF2B5EF4-FFF2-40B4-BE49-F238E27FC236}">
                <a16:creationId xmlns:a16="http://schemas.microsoft.com/office/drawing/2014/main" id="{A55C5D93-79F0-40F0-A442-3484FBCF6B57}"/>
              </a:ext>
            </a:extLst>
          </p:cNvPr>
          <p:cNvSpPr>
            <a:spLocks noChangeShapeType="1"/>
          </p:cNvSpPr>
          <p:nvPr/>
        </p:nvSpPr>
        <p:spPr bwMode="auto">
          <a:xfrm>
            <a:off x="2133600" y="51054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51" name="Text Box 107">
            <a:extLst>
              <a:ext uri="{FF2B5EF4-FFF2-40B4-BE49-F238E27FC236}">
                <a16:creationId xmlns:a16="http://schemas.microsoft.com/office/drawing/2014/main" id="{708C5403-12D2-4A35-8F5F-CCEC570B0B7F}"/>
              </a:ext>
            </a:extLst>
          </p:cNvPr>
          <p:cNvSpPr txBox="1">
            <a:spLocks noChangeArrowheads="1"/>
          </p:cNvSpPr>
          <p:nvPr/>
        </p:nvSpPr>
        <p:spPr bwMode="auto">
          <a:xfrm>
            <a:off x="5410200" y="5257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H</a:t>
            </a:r>
            <a:endParaRPr lang="en-US" altLang="en-US" sz="2400" b="0">
              <a:latin typeface="Times New Roman" panose="02020603050405020304" pitchFamily="18" charset="0"/>
            </a:endParaRPr>
          </a:p>
        </p:txBody>
      </p:sp>
      <p:sp>
        <p:nvSpPr>
          <p:cNvPr id="518252" name="Oval 108">
            <a:extLst>
              <a:ext uri="{FF2B5EF4-FFF2-40B4-BE49-F238E27FC236}">
                <a16:creationId xmlns:a16="http://schemas.microsoft.com/office/drawing/2014/main" id="{00730F9E-BEE2-4663-8655-8450C48AD21B}"/>
              </a:ext>
            </a:extLst>
          </p:cNvPr>
          <p:cNvSpPr>
            <a:spLocks noChangeArrowheads="1"/>
          </p:cNvSpPr>
          <p:nvPr/>
        </p:nvSpPr>
        <p:spPr bwMode="auto">
          <a:xfrm>
            <a:off x="6350000" y="5029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53" name="Oval 109">
            <a:extLst>
              <a:ext uri="{FF2B5EF4-FFF2-40B4-BE49-F238E27FC236}">
                <a16:creationId xmlns:a16="http://schemas.microsoft.com/office/drawing/2014/main" id="{48C2B197-03E1-411F-B973-BCA38622F159}"/>
              </a:ext>
            </a:extLst>
          </p:cNvPr>
          <p:cNvSpPr>
            <a:spLocks noChangeArrowheads="1"/>
          </p:cNvSpPr>
          <p:nvPr/>
        </p:nvSpPr>
        <p:spPr bwMode="auto">
          <a:xfrm>
            <a:off x="7188200" y="5029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54" name="Oval 110">
            <a:extLst>
              <a:ext uri="{FF2B5EF4-FFF2-40B4-BE49-F238E27FC236}">
                <a16:creationId xmlns:a16="http://schemas.microsoft.com/office/drawing/2014/main" id="{38D1BDC4-7C18-41D4-BE21-31464CAF8D23}"/>
              </a:ext>
            </a:extLst>
          </p:cNvPr>
          <p:cNvSpPr>
            <a:spLocks noChangeArrowheads="1"/>
          </p:cNvSpPr>
          <p:nvPr/>
        </p:nvSpPr>
        <p:spPr bwMode="auto">
          <a:xfrm>
            <a:off x="8026400" y="5029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55" name="Oval 111">
            <a:extLst>
              <a:ext uri="{FF2B5EF4-FFF2-40B4-BE49-F238E27FC236}">
                <a16:creationId xmlns:a16="http://schemas.microsoft.com/office/drawing/2014/main" id="{FF491D89-C5E1-4AC7-BE2B-4D6A8D65F54A}"/>
              </a:ext>
            </a:extLst>
          </p:cNvPr>
          <p:cNvSpPr>
            <a:spLocks noChangeArrowheads="1"/>
          </p:cNvSpPr>
          <p:nvPr/>
        </p:nvSpPr>
        <p:spPr bwMode="auto">
          <a:xfrm>
            <a:off x="6350000" y="5791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56" name="Oval 112">
            <a:extLst>
              <a:ext uri="{FF2B5EF4-FFF2-40B4-BE49-F238E27FC236}">
                <a16:creationId xmlns:a16="http://schemas.microsoft.com/office/drawing/2014/main" id="{4F8103FB-D812-4A83-8431-6BC8AFD1A302}"/>
              </a:ext>
            </a:extLst>
          </p:cNvPr>
          <p:cNvSpPr>
            <a:spLocks noChangeArrowheads="1"/>
          </p:cNvSpPr>
          <p:nvPr/>
        </p:nvSpPr>
        <p:spPr bwMode="auto">
          <a:xfrm>
            <a:off x="8026400" y="5791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57" name="Oval 113">
            <a:extLst>
              <a:ext uri="{FF2B5EF4-FFF2-40B4-BE49-F238E27FC236}">
                <a16:creationId xmlns:a16="http://schemas.microsoft.com/office/drawing/2014/main" id="{11ED4C0D-CB38-413E-9253-5F2409EFB576}"/>
              </a:ext>
            </a:extLst>
          </p:cNvPr>
          <p:cNvSpPr>
            <a:spLocks noChangeArrowheads="1"/>
          </p:cNvSpPr>
          <p:nvPr/>
        </p:nvSpPr>
        <p:spPr bwMode="auto">
          <a:xfrm>
            <a:off x="7188200" y="5791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58" name="Oval 114">
            <a:extLst>
              <a:ext uri="{FF2B5EF4-FFF2-40B4-BE49-F238E27FC236}">
                <a16:creationId xmlns:a16="http://schemas.microsoft.com/office/drawing/2014/main" id="{A802D32B-FCD3-44A3-B39E-0A93F89B6B5E}"/>
              </a:ext>
            </a:extLst>
          </p:cNvPr>
          <p:cNvSpPr>
            <a:spLocks noChangeArrowheads="1"/>
          </p:cNvSpPr>
          <p:nvPr/>
        </p:nvSpPr>
        <p:spPr bwMode="auto">
          <a:xfrm>
            <a:off x="8864600" y="5791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59" name="Oval 115">
            <a:extLst>
              <a:ext uri="{FF2B5EF4-FFF2-40B4-BE49-F238E27FC236}">
                <a16:creationId xmlns:a16="http://schemas.microsoft.com/office/drawing/2014/main" id="{0728F295-4764-47AC-96D5-E0FB1C1AC16F}"/>
              </a:ext>
            </a:extLst>
          </p:cNvPr>
          <p:cNvSpPr>
            <a:spLocks noChangeArrowheads="1"/>
          </p:cNvSpPr>
          <p:nvPr/>
        </p:nvSpPr>
        <p:spPr bwMode="auto">
          <a:xfrm>
            <a:off x="8864600" y="5029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18260" name="Line 116">
            <a:extLst>
              <a:ext uri="{FF2B5EF4-FFF2-40B4-BE49-F238E27FC236}">
                <a16:creationId xmlns:a16="http://schemas.microsoft.com/office/drawing/2014/main" id="{F6E15AB7-886B-4B4F-8C80-1F0E22BF6B20}"/>
              </a:ext>
            </a:extLst>
          </p:cNvPr>
          <p:cNvSpPr>
            <a:spLocks noChangeShapeType="1"/>
          </p:cNvSpPr>
          <p:nvPr/>
        </p:nvSpPr>
        <p:spPr bwMode="auto">
          <a:xfrm>
            <a:off x="8102600" y="5791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61" name="Line 117">
            <a:extLst>
              <a:ext uri="{FF2B5EF4-FFF2-40B4-BE49-F238E27FC236}">
                <a16:creationId xmlns:a16="http://schemas.microsoft.com/office/drawing/2014/main" id="{6997D1E9-25EC-4612-923F-26732B088FB5}"/>
              </a:ext>
            </a:extLst>
          </p:cNvPr>
          <p:cNvSpPr>
            <a:spLocks noChangeShapeType="1"/>
          </p:cNvSpPr>
          <p:nvPr/>
        </p:nvSpPr>
        <p:spPr bwMode="auto">
          <a:xfrm>
            <a:off x="8864600" y="5105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62" name="Line 118">
            <a:extLst>
              <a:ext uri="{FF2B5EF4-FFF2-40B4-BE49-F238E27FC236}">
                <a16:creationId xmlns:a16="http://schemas.microsoft.com/office/drawing/2014/main" id="{9FB4E063-556A-4D97-B731-83006F70237B}"/>
              </a:ext>
            </a:extLst>
          </p:cNvPr>
          <p:cNvSpPr>
            <a:spLocks noChangeShapeType="1"/>
          </p:cNvSpPr>
          <p:nvPr/>
        </p:nvSpPr>
        <p:spPr bwMode="auto">
          <a:xfrm flipH="1">
            <a:off x="8102600" y="51054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0" name="Text Box 119">
            <a:extLst>
              <a:ext uri="{FF2B5EF4-FFF2-40B4-BE49-F238E27FC236}">
                <a16:creationId xmlns:a16="http://schemas.microsoft.com/office/drawing/2014/main" id="{7BC12E8A-61E0-4E30-B192-EDD16FBF3C23}"/>
              </a:ext>
            </a:extLst>
          </p:cNvPr>
          <p:cNvSpPr txBox="1">
            <a:spLocks noChangeArrowheads="1"/>
          </p:cNvSpPr>
          <p:nvPr/>
        </p:nvSpPr>
        <p:spPr bwMode="auto">
          <a:xfrm>
            <a:off x="1981200" y="4724400"/>
            <a:ext cx="2895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800" b="0">
                <a:latin typeface="Times New Roman" panose="02020603050405020304" pitchFamily="18" charset="0"/>
              </a:rPr>
              <a:t>1            3            5            7   </a:t>
            </a:r>
          </a:p>
          <a:p>
            <a:r>
              <a:rPr lang="en-US" altLang="en-US" sz="1800" b="0">
                <a:latin typeface="Times New Roman" panose="02020603050405020304" pitchFamily="18" charset="0"/>
              </a:rPr>
              <a:t>	</a:t>
            </a:r>
          </a:p>
          <a:p>
            <a:r>
              <a:rPr lang="en-US" altLang="en-US" sz="1800" b="0">
                <a:latin typeface="Times New Roman" panose="02020603050405020304" pitchFamily="18" charset="0"/>
              </a:rPr>
              <a:t>		</a:t>
            </a:r>
          </a:p>
          <a:p>
            <a:endParaRPr lang="en-US" altLang="en-US" sz="1800" b="0">
              <a:latin typeface="Times New Roman" panose="02020603050405020304" pitchFamily="18" charset="0"/>
            </a:endParaRPr>
          </a:p>
          <a:p>
            <a:r>
              <a:rPr lang="en-US" altLang="en-US" sz="1800" b="0">
                <a:latin typeface="Times New Roman" panose="02020603050405020304" pitchFamily="18" charset="0"/>
              </a:rPr>
              <a:t>2            4            6             8</a:t>
            </a:r>
          </a:p>
        </p:txBody>
      </p:sp>
      <p:sp>
        <p:nvSpPr>
          <p:cNvPr id="20581" name="Text Box 120">
            <a:extLst>
              <a:ext uri="{FF2B5EF4-FFF2-40B4-BE49-F238E27FC236}">
                <a16:creationId xmlns:a16="http://schemas.microsoft.com/office/drawing/2014/main" id="{CFA30182-DCEF-45C6-AC57-F4B9832BDC09}"/>
              </a:ext>
            </a:extLst>
          </p:cNvPr>
          <p:cNvSpPr txBox="1">
            <a:spLocks noChangeArrowheads="1"/>
          </p:cNvSpPr>
          <p:nvPr/>
        </p:nvSpPr>
        <p:spPr bwMode="auto">
          <a:xfrm>
            <a:off x="6273800" y="4724400"/>
            <a:ext cx="287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800" b="0">
                <a:latin typeface="Times New Roman" panose="02020603050405020304" pitchFamily="18" charset="0"/>
              </a:rPr>
              <a:t>1            3            5            7   </a:t>
            </a:r>
          </a:p>
          <a:p>
            <a:endParaRPr lang="en-US" altLang="en-US" sz="1800" b="0">
              <a:latin typeface="Times New Roman" panose="02020603050405020304" pitchFamily="18" charset="0"/>
            </a:endParaRPr>
          </a:p>
          <a:p>
            <a:endParaRPr lang="en-US" altLang="en-US" sz="1800" b="0">
              <a:latin typeface="Times New Roman" panose="02020603050405020304" pitchFamily="18" charset="0"/>
            </a:endParaRPr>
          </a:p>
          <a:p>
            <a:endParaRPr lang="en-US" altLang="en-US" sz="1800" b="0">
              <a:latin typeface="Times New Roman" panose="02020603050405020304" pitchFamily="18" charset="0"/>
            </a:endParaRPr>
          </a:p>
          <a:p>
            <a:r>
              <a:rPr lang="en-US" altLang="en-US" sz="1800" b="0">
                <a:latin typeface="Times New Roman" panose="02020603050405020304" pitchFamily="18" charset="0"/>
              </a:rPr>
              <a:t>2            4            </a:t>
            </a:r>
            <a:r>
              <a:rPr lang="en-US" altLang="en-US" sz="1800">
                <a:solidFill>
                  <a:srgbClr val="FF3300"/>
                </a:solidFill>
                <a:latin typeface="Times New Roman" panose="02020603050405020304" pitchFamily="18" charset="0"/>
              </a:rPr>
              <a:t>6</a:t>
            </a:r>
            <a:r>
              <a:rPr lang="en-US" altLang="en-US" sz="1800" b="0">
                <a:latin typeface="Times New Roman" panose="02020603050405020304" pitchFamily="18" charset="0"/>
              </a:rPr>
              <a:t>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816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816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1816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18169"/>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18170"/>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18171"/>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18172"/>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18173"/>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518174"/>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518175"/>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0"/>
                                  </p:stCondLst>
                                  <p:childTnLst>
                                    <p:set>
                                      <p:cBhvr>
                                        <p:cTn id="36" dur="1" fill="hold">
                                          <p:stCondLst>
                                            <p:cond delay="499"/>
                                          </p:stCondLst>
                                        </p:cTn>
                                        <p:tgtEl>
                                          <p:spTgt spid="518176"/>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518177"/>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nodeType="afterEffect">
                                  <p:stCondLst>
                                    <p:cond delay="0"/>
                                  </p:stCondLst>
                                  <p:childTnLst>
                                    <p:set>
                                      <p:cBhvr>
                                        <p:cTn id="42" dur="1" fill="hold">
                                          <p:stCondLst>
                                            <p:cond delay="499"/>
                                          </p:stCondLst>
                                        </p:cTn>
                                        <p:tgtEl>
                                          <p:spTgt spid="518178"/>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nodeType="afterEffect">
                                  <p:stCondLst>
                                    <p:cond delay="0"/>
                                  </p:stCondLst>
                                  <p:childTnLst>
                                    <p:set>
                                      <p:cBhvr>
                                        <p:cTn id="45" dur="1" fill="hold">
                                          <p:stCondLst>
                                            <p:cond delay="499"/>
                                          </p:stCondLst>
                                        </p:cTn>
                                        <p:tgtEl>
                                          <p:spTgt spid="518179"/>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nodeType="afterEffect">
                                  <p:stCondLst>
                                    <p:cond delay="0"/>
                                  </p:stCondLst>
                                  <p:childTnLst>
                                    <p:set>
                                      <p:cBhvr>
                                        <p:cTn id="48" dur="1" fill="hold">
                                          <p:stCondLst>
                                            <p:cond delay="499"/>
                                          </p:stCondLst>
                                        </p:cTn>
                                        <p:tgtEl>
                                          <p:spTgt spid="518180"/>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nodeType="afterEffect">
                                  <p:stCondLst>
                                    <p:cond delay="0"/>
                                  </p:stCondLst>
                                  <p:childTnLst>
                                    <p:set>
                                      <p:cBhvr>
                                        <p:cTn id="51" dur="1" fill="hold">
                                          <p:stCondLst>
                                            <p:cond delay="499"/>
                                          </p:stCondLst>
                                        </p:cTn>
                                        <p:tgtEl>
                                          <p:spTgt spid="518181"/>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nodeType="afterEffect">
                                  <p:stCondLst>
                                    <p:cond delay="0"/>
                                  </p:stCondLst>
                                  <p:childTnLst>
                                    <p:set>
                                      <p:cBhvr>
                                        <p:cTn id="54" dur="1" fill="hold">
                                          <p:stCondLst>
                                            <p:cond delay="499"/>
                                          </p:stCondLst>
                                        </p:cTn>
                                        <p:tgtEl>
                                          <p:spTgt spid="518182"/>
                                        </p:tgtEl>
                                        <p:attrNameLst>
                                          <p:attrName>style.visibility</p:attrName>
                                        </p:attrNameLst>
                                      </p:cBhvr>
                                      <p:to>
                                        <p:strVal val="visible"/>
                                      </p:to>
                                    </p:set>
                                  </p:childTnLst>
                                </p:cTn>
                              </p:par>
                            </p:childTnLst>
                          </p:cTn>
                        </p:par>
                        <p:par>
                          <p:cTn id="55" fill="hold" nodeType="afterGroup">
                            <p:stCondLst>
                              <p:cond delay="8500"/>
                            </p:stCondLst>
                            <p:childTnLst>
                              <p:par>
                                <p:cTn id="56" presetID="1" presetClass="entr" presetSubtype="0" fill="hold" nodeType="afterEffect">
                                  <p:stCondLst>
                                    <p:cond delay="0"/>
                                  </p:stCondLst>
                                  <p:childTnLst>
                                    <p:set>
                                      <p:cBhvr>
                                        <p:cTn id="57" dur="1" fill="hold">
                                          <p:stCondLst>
                                            <p:cond delay="499"/>
                                          </p:stCondLst>
                                        </p:cTn>
                                        <p:tgtEl>
                                          <p:spTgt spid="518183"/>
                                        </p:tgtEl>
                                        <p:attrNameLst>
                                          <p:attrName>style.visibility</p:attrName>
                                        </p:attrNameLst>
                                      </p:cBhvr>
                                      <p:to>
                                        <p:strVal val="visible"/>
                                      </p:to>
                                    </p:set>
                                  </p:childTnLst>
                                </p:cTn>
                              </p:par>
                            </p:childTnLst>
                          </p:cTn>
                        </p:par>
                        <p:par>
                          <p:cTn id="58" fill="hold" nodeType="afterGroup">
                            <p:stCondLst>
                              <p:cond delay="9000"/>
                            </p:stCondLst>
                            <p:childTnLst>
                              <p:par>
                                <p:cTn id="59" presetID="1" presetClass="entr" presetSubtype="0" fill="hold" nodeType="afterEffect">
                                  <p:stCondLst>
                                    <p:cond delay="0"/>
                                  </p:stCondLst>
                                  <p:childTnLst>
                                    <p:set>
                                      <p:cBhvr>
                                        <p:cTn id="60" dur="1" fill="hold">
                                          <p:stCondLst>
                                            <p:cond delay="499"/>
                                          </p:stCondLst>
                                        </p:cTn>
                                        <p:tgtEl>
                                          <p:spTgt spid="51818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51818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51818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51818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18188"/>
                                        </p:tgtEl>
                                        <p:attrNameLst>
                                          <p:attrName>style.visibility</p:attrName>
                                        </p:attrNameLst>
                                      </p:cBhvr>
                                      <p:to>
                                        <p:strVal val="visible"/>
                                      </p:to>
                                    </p:set>
                                  </p:childTnLst>
                                </p:cTn>
                              </p:par>
                            </p:childTnLst>
                          </p:cTn>
                        </p:par>
                        <p:par>
                          <p:cTn id="77" fill="hold" nodeType="afterGroup">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518189"/>
                                        </p:tgtEl>
                                        <p:attrNameLst>
                                          <p:attrName>style.visibility</p:attrName>
                                        </p:attrNameLst>
                                      </p:cBhvr>
                                      <p:to>
                                        <p:strVal val="visible"/>
                                      </p:to>
                                    </p:set>
                                  </p:childTnLst>
                                </p:cTn>
                              </p:par>
                            </p:childTnLst>
                          </p:cTn>
                        </p:par>
                        <p:par>
                          <p:cTn id="80" fill="hold" nodeType="afterGroup">
                            <p:stCondLst>
                              <p:cond delay="1000"/>
                            </p:stCondLst>
                            <p:childTnLst>
                              <p:par>
                                <p:cTn id="81" presetID="1" presetClass="entr" presetSubtype="0" fill="hold" grpId="0" nodeType="afterEffect">
                                  <p:stCondLst>
                                    <p:cond delay="0"/>
                                  </p:stCondLst>
                                  <p:childTnLst>
                                    <p:set>
                                      <p:cBhvr>
                                        <p:cTn id="82" dur="1" fill="hold">
                                          <p:stCondLst>
                                            <p:cond delay="499"/>
                                          </p:stCondLst>
                                        </p:cTn>
                                        <p:tgtEl>
                                          <p:spTgt spid="518190"/>
                                        </p:tgtEl>
                                        <p:attrNameLst>
                                          <p:attrName>style.visibility</p:attrName>
                                        </p:attrNameLst>
                                      </p:cBhvr>
                                      <p:to>
                                        <p:strVal val="visible"/>
                                      </p:to>
                                    </p:set>
                                  </p:childTnLst>
                                </p:cTn>
                              </p:par>
                            </p:childTnLst>
                          </p:cTn>
                        </p:par>
                        <p:par>
                          <p:cTn id="83" fill="hold" nodeType="afterGroup">
                            <p:stCondLst>
                              <p:cond delay="1500"/>
                            </p:stCondLst>
                            <p:childTnLst>
                              <p:par>
                                <p:cTn id="84" presetID="1" presetClass="entr" presetSubtype="0" fill="hold" grpId="0" nodeType="afterEffect">
                                  <p:stCondLst>
                                    <p:cond delay="0"/>
                                  </p:stCondLst>
                                  <p:childTnLst>
                                    <p:set>
                                      <p:cBhvr>
                                        <p:cTn id="85" dur="1" fill="hold">
                                          <p:stCondLst>
                                            <p:cond delay="499"/>
                                          </p:stCondLst>
                                        </p:cTn>
                                        <p:tgtEl>
                                          <p:spTgt spid="518191"/>
                                        </p:tgtEl>
                                        <p:attrNameLst>
                                          <p:attrName>style.visibility</p:attrName>
                                        </p:attrNameLst>
                                      </p:cBhvr>
                                      <p:to>
                                        <p:strVal val="visible"/>
                                      </p:to>
                                    </p:set>
                                  </p:childTnLst>
                                </p:cTn>
                              </p:par>
                            </p:childTnLst>
                          </p:cTn>
                        </p:par>
                        <p:par>
                          <p:cTn id="86" fill="hold" nodeType="afterGroup">
                            <p:stCondLst>
                              <p:cond delay="2000"/>
                            </p:stCondLst>
                            <p:childTnLst>
                              <p:par>
                                <p:cTn id="87" presetID="1" presetClass="entr" presetSubtype="0" fill="hold" grpId="0" nodeType="afterEffect">
                                  <p:stCondLst>
                                    <p:cond delay="0"/>
                                  </p:stCondLst>
                                  <p:childTnLst>
                                    <p:set>
                                      <p:cBhvr>
                                        <p:cTn id="88" dur="1" fill="hold">
                                          <p:stCondLst>
                                            <p:cond delay="499"/>
                                          </p:stCondLst>
                                        </p:cTn>
                                        <p:tgtEl>
                                          <p:spTgt spid="518192"/>
                                        </p:tgtEl>
                                        <p:attrNameLst>
                                          <p:attrName>style.visibility</p:attrName>
                                        </p:attrNameLst>
                                      </p:cBhvr>
                                      <p:to>
                                        <p:strVal val="visible"/>
                                      </p:to>
                                    </p:set>
                                  </p:childTnLst>
                                </p:cTn>
                              </p:par>
                            </p:childTnLst>
                          </p:cTn>
                        </p:par>
                        <p:par>
                          <p:cTn id="89" fill="hold" nodeType="afterGroup">
                            <p:stCondLst>
                              <p:cond delay="2500"/>
                            </p:stCondLst>
                            <p:childTnLst>
                              <p:par>
                                <p:cTn id="90" presetID="1" presetClass="entr" presetSubtype="0" fill="hold" grpId="0" nodeType="afterEffect">
                                  <p:stCondLst>
                                    <p:cond delay="0"/>
                                  </p:stCondLst>
                                  <p:childTnLst>
                                    <p:set>
                                      <p:cBhvr>
                                        <p:cTn id="91" dur="1" fill="hold">
                                          <p:stCondLst>
                                            <p:cond delay="499"/>
                                          </p:stCondLst>
                                        </p:cTn>
                                        <p:tgtEl>
                                          <p:spTgt spid="518193"/>
                                        </p:tgtEl>
                                        <p:attrNameLst>
                                          <p:attrName>style.visibility</p:attrName>
                                        </p:attrNameLst>
                                      </p:cBhvr>
                                      <p:to>
                                        <p:strVal val="visible"/>
                                      </p:to>
                                    </p:set>
                                  </p:childTnLst>
                                </p:cTn>
                              </p:par>
                            </p:childTnLst>
                          </p:cTn>
                        </p:par>
                        <p:par>
                          <p:cTn id="92" fill="hold" nodeType="afterGroup">
                            <p:stCondLst>
                              <p:cond delay="3000"/>
                            </p:stCondLst>
                            <p:childTnLst>
                              <p:par>
                                <p:cTn id="93" presetID="1" presetClass="entr" presetSubtype="0" fill="hold" grpId="0" nodeType="afterEffect">
                                  <p:stCondLst>
                                    <p:cond delay="0"/>
                                  </p:stCondLst>
                                  <p:childTnLst>
                                    <p:set>
                                      <p:cBhvr>
                                        <p:cTn id="94" dur="1" fill="hold">
                                          <p:stCondLst>
                                            <p:cond delay="499"/>
                                          </p:stCondLst>
                                        </p:cTn>
                                        <p:tgtEl>
                                          <p:spTgt spid="518194"/>
                                        </p:tgtEl>
                                        <p:attrNameLst>
                                          <p:attrName>style.visibility</p:attrName>
                                        </p:attrNameLst>
                                      </p:cBhvr>
                                      <p:to>
                                        <p:strVal val="visible"/>
                                      </p:to>
                                    </p:set>
                                  </p:childTnLst>
                                </p:cTn>
                              </p:par>
                            </p:childTnLst>
                          </p:cTn>
                        </p:par>
                        <p:par>
                          <p:cTn id="95" fill="hold" nodeType="afterGroup">
                            <p:stCondLst>
                              <p:cond delay="3500"/>
                            </p:stCondLst>
                            <p:childTnLst>
                              <p:par>
                                <p:cTn id="96" presetID="1" presetClass="entr" presetSubtype="0" fill="hold" grpId="0" nodeType="afterEffect">
                                  <p:stCondLst>
                                    <p:cond delay="0"/>
                                  </p:stCondLst>
                                  <p:childTnLst>
                                    <p:set>
                                      <p:cBhvr>
                                        <p:cTn id="97" dur="1" fill="hold">
                                          <p:stCondLst>
                                            <p:cond delay="499"/>
                                          </p:stCondLst>
                                        </p:cTn>
                                        <p:tgtEl>
                                          <p:spTgt spid="518195"/>
                                        </p:tgtEl>
                                        <p:attrNameLst>
                                          <p:attrName>style.visibility</p:attrName>
                                        </p:attrNameLst>
                                      </p:cBhvr>
                                      <p:to>
                                        <p:strVal val="visible"/>
                                      </p:to>
                                    </p:set>
                                  </p:childTnLst>
                                </p:cTn>
                              </p:par>
                            </p:childTnLst>
                          </p:cTn>
                        </p:par>
                        <p:par>
                          <p:cTn id="98" fill="hold" nodeType="afterGroup">
                            <p:stCondLst>
                              <p:cond delay="4000"/>
                            </p:stCondLst>
                            <p:childTnLst>
                              <p:par>
                                <p:cTn id="99" presetID="1" presetClass="entr" presetSubtype="0" fill="hold" grpId="0" nodeType="afterEffect">
                                  <p:stCondLst>
                                    <p:cond delay="0"/>
                                  </p:stCondLst>
                                  <p:childTnLst>
                                    <p:set>
                                      <p:cBhvr>
                                        <p:cTn id="100" dur="1" fill="hold">
                                          <p:stCondLst>
                                            <p:cond delay="499"/>
                                          </p:stCondLst>
                                        </p:cTn>
                                        <p:tgtEl>
                                          <p:spTgt spid="518196"/>
                                        </p:tgtEl>
                                        <p:attrNameLst>
                                          <p:attrName>style.visibility</p:attrName>
                                        </p:attrNameLst>
                                      </p:cBhvr>
                                      <p:to>
                                        <p:strVal val="visible"/>
                                      </p:to>
                                    </p:set>
                                  </p:childTnLst>
                                </p:cTn>
                              </p:par>
                            </p:childTnLst>
                          </p:cTn>
                        </p:par>
                        <p:par>
                          <p:cTn id="101" fill="hold" nodeType="afterGroup">
                            <p:stCondLst>
                              <p:cond delay="4500"/>
                            </p:stCondLst>
                            <p:childTnLst>
                              <p:par>
                                <p:cTn id="102" presetID="1" presetClass="entr" presetSubtype="0" fill="hold" nodeType="afterEffect">
                                  <p:stCondLst>
                                    <p:cond delay="0"/>
                                  </p:stCondLst>
                                  <p:childTnLst>
                                    <p:set>
                                      <p:cBhvr>
                                        <p:cTn id="103" dur="1" fill="hold">
                                          <p:stCondLst>
                                            <p:cond delay="499"/>
                                          </p:stCondLst>
                                        </p:cTn>
                                        <p:tgtEl>
                                          <p:spTgt spid="518197"/>
                                        </p:tgtEl>
                                        <p:attrNameLst>
                                          <p:attrName>style.visibility</p:attrName>
                                        </p:attrNameLst>
                                      </p:cBhvr>
                                      <p:to>
                                        <p:strVal val="visible"/>
                                      </p:to>
                                    </p:set>
                                  </p:childTnLst>
                                </p:cTn>
                              </p:par>
                            </p:childTnLst>
                          </p:cTn>
                        </p:par>
                        <p:par>
                          <p:cTn id="104" fill="hold" nodeType="afterGroup">
                            <p:stCondLst>
                              <p:cond delay="5000"/>
                            </p:stCondLst>
                            <p:childTnLst>
                              <p:par>
                                <p:cTn id="105" presetID="1" presetClass="entr" presetSubtype="0" fill="hold" nodeType="afterEffect">
                                  <p:stCondLst>
                                    <p:cond delay="0"/>
                                  </p:stCondLst>
                                  <p:childTnLst>
                                    <p:set>
                                      <p:cBhvr>
                                        <p:cTn id="106" dur="1" fill="hold">
                                          <p:stCondLst>
                                            <p:cond delay="499"/>
                                          </p:stCondLst>
                                        </p:cTn>
                                        <p:tgtEl>
                                          <p:spTgt spid="518198"/>
                                        </p:tgtEl>
                                        <p:attrNameLst>
                                          <p:attrName>style.visibility</p:attrName>
                                        </p:attrNameLst>
                                      </p:cBhvr>
                                      <p:to>
                                        <p:strVal val="visible"/>
                                      </p:to>
                                    </p:set>
                                  </p:childTnLst>
                                </p:cTn>
                              </p:par>
                            </p:childTnLst>
                          </p:cTn>
                        </p:par>
                        <p:par>
                          <p:cTn id="107" fill="hold" nodeType="afterGroup">
                            <p:stCondLst>
                              <p:cond delay="5500"/>
                            </p:stCondLst>
                            <p:childTnLst>
                              <p:par>
                                <p:cTn id="108" presetID="1" presetClass="entr" presetSubtype="0" fill="hold" nodeType="afterEffect">
                                  <p:stCondLst>
                                    <p:cond delay="0"/>
                                  </p:stCondLst>
                                  <p:childTnLst>
                                    <p:set>
                                      <p:cBhvr>
                                        <p:cTn id="109" dur="1" fill="hold">
                                          <p:stCondLst>
                                            <p:cond delay="499"/>
                                          </p:stCondLst>
                                        </p:cTn>
                                        <p:tgtEl>
                                          <p:spTgt spid="518199"/>
                                        </p:tgtEl>
                                        <p:attrNameLst>
                                          <p:attrName>style.visibility</p:attrName>
                                        </p:attrNameLst>
                                      </p:cBhvr>
                                      <p:to>
                                        <p:strVal val="visible"/>
                                      </p:to>
                                    </p:set>
                                  </p:childTnLst>
                                </p:cTn>
                              </p:par>
                            </p:childTnLst>
                          </p:cTn>
                        </p:par>
                        <p:par>
                          <p:cTn id="110" fill="hold" nodeType="afterGroup">
                            <p:stCondLst>
                              <p:cond delay="6000"/>
                            </p:stCondLst>
                            <p:childTnLst>
                              <p:par>
                                <p:cTn id="111" presetID="1" presetClass="entr" presetSubtype="0" fill="hold" nodeType="afterEffect">
                                  <p:stCondLst>
                                    <p:cond delay="0"/>
                                  </p:stCondLst>
                                  <p:childTnLst>
                                    <p:set>
                                      <p:cBhvr>
                                        <p:cTn id="112" dur="1" fill="hold">
                                          <p:stCondLst>
                                            <p:cond delay="499"/>
                                          </p:stCondLst>
                                        </p:cTn>
                                        <p:tgtEl>
                                          <p:spTgt spid="518200"/>
                                        </p:tgtEl>
                                        <p:attrNameLst>
                                          <p:attrName>style.visibility</p:attrName>
                                        </p:attrNameLst>
                                      </p:cBhvr>
                                      <p:to>
                                        <p:strVal val="visible"/>
                                      </p:to>
                                    </p:set>
                                  </p:childTnLst>
                                </p:cTn>
                              </p:par>
                            </p:childTnLst>
                          </p:cTn>
                        </p:par>
                        <p:par>
                          <p:cTn id="113" fill="hold" nodeType="afterGroup">
                            <p:stCondLst>
                              <p:cond delay="6500"/>
                            </p:stCondLst>
                            <p:childTnLst>
                              <p:par>
                                <p:cTn id="114" presetID="1" presetClass="entr" presetSubtype="0" fill="hold" nodeType="afterEffect">
                                  <p:stCondLst>
                                    <p:cond delay="0"/>
                                  </p:stCondLst>
                                  <p:childTnLst>
                                    <p:set>
                                      <p:cBhvr>
                                        <p:cTn id="115" dur="1" fill="hold">
                                          <p:stCondLst>
                                            <p:cond delay="499"/>
                                          </p:stCondLst>
                                        </p:cTn>
                                        <p:tgtEl>
                                          <p:spTgt spid="518201"/>
                                        </p:tgtEl>
                                        <p:attrNameLst>
                                          <p:attrName>style.visibility</p:attrName>
                                        </p:attrNameLst>
                                      </p:cBhvr>
                                      <p:to>
                                        <p:strVal val="visible"/>
                                      </p:to>
                                    </p:set>
                                  </p:childTnLst>
                                </p:cTn>
                              </p:par>
                            </p:childTnLst>
                          </p:cTn>
                        </p:par>
                        <p:par>
                          <p:cTn id="116" fill="hold" nodeType="afterGroup">
                            <p:stCondLst>
                              <p:cond delay="7000"/>
                            </p:stCondLst>
                            <p:childTnLst>
                              <p:par>
                                <p:cTn id="117" presetID="1" presetClass="entr" presetSubtype="0" fill="hold" nodeType="afterEffect">
                                  <p:stCondLst>
                                    <p:cond delay="0"/>
                                  </p:stCondLst>
                                  <p:childTnLst>
                                    <p:set>
                                      <p:cBhvr>
                                        <p:cTn id="118" dur="1" fill="hold">
                                          <p:stCondLst>
                                            <p:cond delay="499"/>
                                          </p:stCondLst>
                                        </p:cTn>
                                        <p:tgtEl>
                                          <p:spTgt spid="518202"/>
                                        </p:tgtEl>
                                        <p:attrNameLst>
                                          <p:attrName>style.visibility</p:attrName>
                                        </p:attrNameLst>
                                      </p:cBhvr>
                                      <p:to>
                                        <p:strVal val="visible"/>
                                      </p:to>
                                    </p:set>
                                  </p:childTnLst>
                                </p:cTn>
                              </p:par>
                            </p:childTnLst>
                          </p:cTn>
                        </p:par>
                        <p:par>
                          <p:cTn id="119" fill="hold" nodeType="afterGroup">
                            <p:stCondLst>
                              <p:cond delay="7500"/>
                            </p:stCondLst>
                            <p:childTnLst>
                              <p:par>
                                <p:cTn id="120" presetID="1" presetClass="entr" presetSubtype="0" fill="hold" nodeType="afterEffect">
                                  <p:stCondLst>
                                    <p:cond delay="0"/>
                                  </p:stCondLst>
                                  <p:childTnLst>
                                    <p:set>
                                      <p:cBhvr>
                                        <p:cTn id="121" dur="1" fill="hold">
                                          <p:stCondLst>
                                            <p:cond delay="499"/>
                                          </p:stCondLst>
                                        </p:cTn>
                                        <p:tgtEl>
                                          <p:spTgt spid="518203"/>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499"/>
                                          </p:stCondLst>
                                        </p:cTn>
                                        <p:tgtEl>
                                          <p:spTgt spid="518229"/>
                                        </p:tgtEl>
                                        <p:attrNameLst>
                                          <p:attrName>style.visibility</p:attrName>
                                        </p:attrNameLst>
                                      </p:cBhvr>
                                      <p:to>
                                        <p:strVal val="visible"/>
                                      </p:to>
                                    </p:set>
                                  </p:childTnLst>
                                </p:cTn>
                              </p:par>
                            </p:childTnLst>
                          </p:cTn>
                        </p:par>
                        <p:par>
                          <p:cTn id="126" fill="hold" nodeType="afterGroup">
                            <p:stCondLst>
                              <p:cond delay="500"/>
                            </p:stCondLst>
                            <p:childTnLst>
                              <p:par>
                                <p:cTn id="127" presetID="1" presetClass="entr" presetSubtype="0" fill="hold" grpId="0" nodeType="afterEffect">
                                  <p:stCondLst>
                                    <p:cond delay="0"/>
                                  </p:stCondLst>
                                  <p:childTnLst>
                                    <p:set>
                                      <p:cBhvr>
                                        <p:cTn id="128" dur="1" fill="hold">
                                          <p:stCondLst>
                                            <p:cond delay="499"/>
                                          </p:stCondLst>
                                        </p:cTn>
                                        <p:tgtEl>
                                          <p:spTgt spid="518230"/>
                                        </p:tgtEl>
                                        <p:attrNameLst>
                                          <p:attrName>style.visibility</p:attrName>
                                        </p:attrNameLst>
                                      </p:cBhvr>
                                      <p:to>
                                        <p:strVal val="visible"/>
                                      </p:to>
                                    </p:set>
                                  </p:childTnLst>
                                </p:cTn>
                              </p:par>
                            </p:childTnLst>
                          </p:cTn>
                        </p:par>
                        <p:par>
                          <p:cTn id="129" fill="hold" nodeType="afterGroup">
                            <p:stCondLst>
                              <p:cond delay="1000"/>
                            </p:stCondLst>
                            <p:childTnLst>
                              <p:par>
                                <p:cTn id="130" presetID="1" presetClass="entr" presetSubtype="0" fill="hold" grpId="0" nodeType="afterEffect">
                                  <p:stCondLst>
                                    <p:cond delay="0"/>
                                  </p:stCondLst>
                                  <p:childTnLst>
                                    <p:set>
                                      <p:cBhvr>
                                        <p:cTn id="131" dur="1" fill="hold">
                                          <p:stCondLst>
                                            <p:cond delay="499"/>
                                          </p:stCondLst>
                                        </p:cTn>
                                        <p:tgtEl>
                                          <p:spTgt spid="518231"/>
                                        </p:tgtEl>
                                        <p:attrNameLst>
                                          <p:attrName>style.visibility</p:attrName>
                                        </p:attrNameLst>
                                      </p:cBhvr>
                                      <p:to>
                                        <p:strVal val="visible"/>
                                      </p:to>
                                    </p:set>
                                  </p:childTnLst>
                                </p:cTn>
                              </p:par>
                            </p:childTnLst>
                          </p:cTn>
                        </p:par>
                        <p:par>
                          <p:cTn id="132" fill="hold" nodeType="afterGroup">
                            <p:stCondLst>
                              <p:cond delay="1500"/>
                            </p:stCondLst>
                            <p:childTnLst>
                              <p:par>
                                <p:cTn id="133" presetID="1" presetClass="entr" presetSubtype="0" fill="hold" grpId="0" nodeType="afterEffect">
                                  <p:stCondLst>
                                    <p:cond delay="0"/>
                                  </p:stCondLst>
                                  <p:childTnLst>
                                    <p:set>
                                      <p:cBhvr>
                                        <p:cTn id="134" dur="1" fill="hold">
                                          <p:stCondLst>
                                            <p:cond delay="499"/>
                                          </p:stCondLst>
                                        </p:cTn>
                                        <p:tgtEl>
                                          <p:spTgt spid="518232"/>
                                        </p:tgtEl>
                                        <p:attrNameLst>
                                          <p:attrName>style.visibility</p:attrName>
                                        </p:attrNameLst>
                                      </p:cBhvr>
                                      <p:to>
                                        <p:strVal val="visible"/>
                                      </p:to>
                                    </p:set>
                                  </p:childTnLst>
                                </p:cTn>
                              </p:par>
                            </p:childTnLst>
                          </p:cTn>
                        </p:par>
                        <p:par>
                          <p:cTn id="135" fill="hold" nodeType="afterGroup">
                            <p:stCondLst>
                              <p:cond delay="2000"/>
                            </p:stCondLst>
                            <p:childTnLst>
                              <p:par>
                                <p:cTn id="136" presetID="1" presetClass="entr" presetSubtype="0" fill="hold" grpId="0" nodeType="afterEffect">
                                  <p:stCondLst>
                                    <p:cond delay="0"/>
                                  </p:stCondLst>
                                  <p:childTnLst>
                                    <p:set>
                                      <p:cBhvr>
                                        <p:cTn id="137" dur="1" fill="hold">
                                          <p:stCondLst>
                                            <p:cond delay="499"/>
                                          </p:stCondLst>
                                        </p:cTn>
                                        <p:tgtEl>
                                          <p:spTgt spid="518233"/>
                                        </p:tgtEl>
                                        <p:attrNameLst>
                                          <p:attrName>style.visibility</p:attrName>
                                        </p:attrNameLst>
                                      </p:cBhvr>
                                      <p:to>
                                        <p:strVal val="visible"/>
                                      </p:to>
                                    </p:set>
                                  </p:childTnLst>
                                </p:cTn>
                              </p:par>
                            </p:childTnLst>
                          </p:cTn>
                        </p:par>
                        <p:par>
                          <p:cTn id="138" fill="hold" nodeType="afterGroup">
                            <p:stCondLst>
                              <p:cond delay="2500"/>
                            </p:stCondLst>
                            <p:childTnLst>
                              <p:par>
                                <p:cTn id="139" presetID="1" presetClass="entr" presetSubtype="0" fill="hold" grpId="0" nodeType="afterEffect">
                                  <p:stCondLst>
                                    <p:cond delay="0"/>
                                  </p:stCondLst>
                                  <p:childTnLst>
                                    <p:set>
                                      <p:cBhvr>
                                        <p:cTn id="140" dur="1" fill="hold">
                                          <p:stCondLst>
                                            <p:cond delay="499"/>
                                          </p:stCondLst>
                                        </p:cTn>
                                        <p:tgtEl>
                                          <p:spTgt spid="518234"/>
                                        </p:tgtEl>
                                        <p:attrNameLst>
                                          <p:attrName>style.visibility</p:attrName>
                                        </p:attrNameLst>
                                      </p:cBhvr>
                                      <p:to>
                                        <p:strVal val="visible"/>
                                      </p:to>
                                    </p:set>
                                  </p:childTnLst>
                                </p:cTn>
                              </p:par>
                            </p:childTnLst>
                          </p:cTn>
                        </p:par>
                        <p:par>
                          <p:cTn id="141" fill="hold" nodeType="afterGroup">
                            <p:stCondLst>
                              <p:cond delay="3000"/>
                            </p:stCondLst>
                            <p:childTnLst>
                              <p:par>
                                <p:cTn id="142" presetID="1" presetClass="entr" presetSubtype="0" fill="hold" grpId="0" nodeType="afterEffect">
                                  <p:stCondLst>
                                    <p:cond delay="0"/>
                                  </p:stCondLst>
                                  <p:childTnLst>
                                    <p:set>
                                      <p:cBhvr>
                                        <p:cTn id="143" dur="1" fill="hold">
                                          <p:stCondLst>
                                            <p:cond delay="499"/>
                                          </p:stCondLst>
                                        </p:cTn>
                                        <p:tgtEl>
                                          <p:spTgt spid="518235"/>
                                        </p:tgtEl>
                                        <p:attrNameLst>
                                          <p:attrName>style.visibility</p:attrName>
                                        </p:attrNameLst>
                                      </p:cBhvr>
                                      <p:to>
                                        <p:strVal val="visible"/>
                                      </p:to>
                                    </p:set>
                                  </p:childTnLst>
                                </p:cTn>
                              </p:par>
                            </p:childTnLst>
                          </p:cTn>
                        </p:par>
                        <p:par>
                          <p:cTn id="144" fill="hold" nodeType="afterGroup">
                            <p:stCondLst>
                              <p:cond delay="3500"/>
                            </p:stCondLst>
                            <p:childTnLst>
                              <p:par>
                                <p:cTn id="145" presetID="1" presetClass="entr" presetSubtype="0" fill="hold" grpId="0" nodeType="afterEffect">
                                  <p:stCondLst>
                                    <p:cond delay="0"/>
                                  </p:stCondLst>
                                  <p:childTnLst>
                                    <p:set>
                                      <p:cBhvr>
                                        <p:cTn id="146" dur="1" fill="hold">
                                          <p:stCondLst>
                                            <p:cond delay="499"/>
                                          </p:stCondLst>
                                        </p:cTn>
                                        <p:tgtEl>
                                          <p:spTgt spid="518236"/>
                                        </p:tgtEl>
                                        <p:attrNameLst>
                                          <p:attrName>style.visibility</p:attrName>
                                        </p:attrNameLst>
                                      </p:cBhvr>
                                      <p:to>
                                        <p:strVal val="visible"/>
                                      </p:to>
                                    </p:set>
                                  </p:childTnLst>
                                </p:cTn>
                              </p:par>
                            </p:childTnLst>
                          </p:cTn>
                        </p:par>
                        <p:par>
                          <p:cTn id="147" fill="hold" nodeType="afterGroup">
                            <p:stCondLst>
                              <p:cond delay="4000"/>
                            </p:stCondLst>
                            <p:childTnLst>
                              <p:par>
                                <p:cTn id="148" presetID="1" presetClass="entr" presetSubtype="0" fill="hold" grpId="0" nodeType="afterEffect">
                                  <p:stCondLst>
                                    <p:cond delay="0"/>
                                  </p:stCondLst>
                                  <p:childTnLst>
                                    <p:set>
                                      <p:cBhvr>
                                        <p:cTn id="149" dur="1" fill="hold">
                                          <p:stCondLst>
                                            <p:cond delay="499"/>
                                          </p:stCondLst>
                                        </p:cTn>
                                        <p:tgtEl>
                                          <p:spTgt spid="518237"/>
                                        </p:tgtEl>
                                        <p:attrNameLst>
                                          <p:attrName>style.visibility</p:attrName>
                                        </p:attrNameLst>
                                      </p:cBhvr>
                                      <p:to>
                                        <p:strVal val="visible"/>
                                      </p:to>
                                    </p:set>
                                  </p:childTnLst>
                                </p:cTn>
                              </p:par>
                            </p:childTnLst>
                          </p:cTn>
                        </p:par>
                        <p:par>
                          <p:cTn id="150" fill="hold" nodeType="afterGroup">
                            <p:stCondLst>
                              <p:cond delay="4500"/>
                            </p:stCondLst>
                            <p:childTnLst>
                              <p:par>
                                <p:cTn id="151" presetID="1" presetClass="entr" presetSubtype="0" fill="hold" nodeType="afterEffect">
                                  <p:stCondLst>
                                    <p:cond delay="0"/>
                                  </p:stCondLst>
                                  <p:childTnLst>
                                    <p:set>
                                      <p:cBhvr>
                                        <p:cTn id="152" dur="1" fill="hold">
                                          <p:stCondLst>
                                            <p:cond delay="499"/>
                                          </p:stCondLst>
                                        </p:cTn>
                                        <p:tgtEl>
                                          <p:spTgt spid="518238"/>
                                        </p:tgtEl>
                                        <p:attrNameLst>
                                          <p:attrName>style.visibility</p:attrName>
                                        </p:attrNameLst>
                                      </p:cBhvr>
                                      <p:to>
                                        <p:strVal val="visible"/>
                                      </p:to>
                                    </p:set>
                                  </p:childTnLst>
                                </p:cTn>
                              </p:par>
                            </p:childTnLst>
                          </p:cTn>
                        </p:par>
                        <p:par>
                          <p:cTn id="153" fill="hold" nodeType="afterGroup">
                            <p:stCondLst>
                              <p:cond delay="5000"/>
                            </p:stCondLst>
                            <p:childTnLst>
                              <p:par>
                                <p:cTn id="154" presetID="1" presetClass="entr" presetSubtype="0" fill="hold" nodeType="afterEffect">
                                  <p:stCondLst>
                                    <p:cond delay="0"/>
                                  </p:stCondLst>
                                  <p:childTnLst>
                                    <p:set>
                                      <p:cBhvr>
                                        <p:cTn id="155" dur="1" fill="hold">
                                          <p:stCondLst>
                                            <p:cond delay="499"/>
                                          </p:stCondLst>
                                        </p:cTn>
                                        <p:tgtEl>
                                          <p:spTgt spid="518239"/>
                                        </p:tgtEl>
                                        <p:attrNameLst>
                                          <p:attrName>style.visibility</p:attrName>
                                        </p:attrNameLst>
                                      </p:cBhvr>
                                      <p:to>
                                        <p:strVal val="visible"/>
                                      </p:to>
                                    </p:set>
                                  </p:childTnLst>
                                </p:cTn>
                              </p:par>
                            </p:childTnLst>
                          </p:cTn>
                        </p:par>
                        <p:par>
                          <p:cTn id="156" fill="hold" nodeType="afterGroup">
                            <p:stCondLst>
                              <p:cond delay="5500"/>
                            </p:stCondLst>
                            <p:childTnLst>
                              <p:par>
                                <p:cTn id="157" presetID="1" presetClass="entr" presetSubtype="0" fill="hold" nodeType="afterEffect">
                                  <p:stCondLst>
                                    <p:cond delay="0"/>
                                  </p:stCondLst>
                                  <p:childTnLst>
                                    <p:set>
                                      <p:cBhvr>
                                        <p:cTn id="158" dur="1" fill="hold">
                                          <p:stCondLst>
                                            <p:cond delay="499"/>
                                          </p:stCondLst>
                                        </p:cTn>
                                        <p:tgtEl>
                                          <p:spTgt spid="518240"/>
                                        </p:tgtEl>
                                        <p:attrNameLst>
                                          <p:attrName>style.visibility</p:attrName>
                                        </p:attrNameLst>
                                      </p:cBhvr>
                                      <p:to>
                                        <p:strVal val="visible"/>
                                      </p:to>
                                    </p:set>
                                  </p:childTnLst>
                                </p:cTn>
                              </p:par>
                            </p:childTnLst>
                          </p:cTn>
                        </p:par>
                        <p:par>
                          <p:cTn id="159" fill="hold" nodeType="afterGroup">
                            <p:stCondLst>
                              <p:cond delay="6000"/>
                            </p:stCondLst>
                            <p:childTnLst>
                              <p:par>
                                <p:cTn id="160" presetID="1" presetClass="entr" presetSubtype="0" fill="hold" nodeType="afterEffect">
                                  <p:stCondLst>
                                    <p:cond delay="0"/>
                                  </p:stCondLst>
                                  <p:childTnLst>
                                    <p:set>
                                      <p:cBhvr>
                                        <p:cTn id="161" dur="1" fill="hold">
                                          <p:stCondLst>
                                            <p:cond delay="499"/>
                                          </p:stCondLst>
                                        </p:cTn>
                                        <p:tgtEl>
                                          <p:spTgt spid="518241"/>
                                        </p:tgtEl>
                                        <p:attrNameLst>
                                          <p:attrName>style.visibility</p:attrName>
                                        </p:attrNameLst>
                                      </p:cBhvr>
                                      <p:to>
                                        <p:strVal val="visible"/>
                                      </p:to>
                                    </p:set>
                                  </p:childTnLst>
                                </p:cTn>
                              </p:par>
                            </p:childTnLst>
                          </p:cTn>
                        </p:par>
                        <p:par>
                          <p:cTn id="162" fill="hold" nodeType="afterGroup">
                            <p:stCondLst>
                              <p:cond delay="6500"/>
                            </p:stCondLst>
                            <p:childTnLst>
                              <p:par>
                                <p:cTn id="163" presetID="1" presetClass="entr" presetSubtype="0" fill="hold" nodeType="afterEffect">
                                  <p:stCondLst>
                                    <p:cond delay="0"/>
                                  </p:stCondLst>
                                  <p:childTnLst>
                                    <p:set>
                                      <p:cBhvr>
                                        <p:cTn id="164" dur="1" fill="hold">
                                          <p:stCondLst>
                                            <p:cond delay="499"/>
                                          </p:stCondLst>
                                        </p:cTn>
                                        <p:tgtEl>
                                          <p:spTgt spid="518242"/>
                                        </p:tgtEl>
                                        <p:attrNameLst>
                                          <p:attrName>style.visibility</p:attrName>
                                        </p:attrNameLst>
                                      </p:cBhvr>
                                      <p:to>
                                        <p:strVal val="visible"/>
                                      </p:to>
                                    </p:set>
                                  </p:childTnLst>
                                </p:cTn>
                              </p:par>
                            </p:childTnLst>
                          </p:cTn>
                        </p:par>
                        <p:par>
                          <p:cTn id="165" fill="hold" nodeType="afterGroup">
                            <p:stCondLst>
                              <p:cond delay="7000"/>
                            </p:stCondLst>
                            <p:childTnLst>
                              <p:par>
                                <p:cTn id="166" presetID="1" presetClass="entr" presetSubtype="0" fill="hold" nodeType="afterEffect">
                                  <p:stCondLst>
                                    <p:cond delay="0"/>
                                  </p:stCondLst>
                                  <p:childTnLst>
                                    <p:set>
                                      <p:cBhvr>
                                        <p:cTn id="167" dur="1" fill="hold">
                                          <p:stCondLst>
                                            <p:cond delay="499"/>
                                          </p:stCondLst>
                                        </p:cTn>
                                        <p:tgtEl>
                                          <p:spTgt spid="518243"/>
                                        </p:tgtEl>
                                        <p:attrNameLst>
                                          <p:attrName>style.visibility</p:attrName>
                                        </p:attrNameLst>
                                      </p:cBhvr>
                                      <p:to>
                                        <p:strVal val="visible"/>
                                      </p:to>
                                    </p:set>
                                  </p:childTnLst>
                                </p:cTn>
                              </p:par>
                            </p:childTnLst>
                          </p:cTn>
                        </p:par>
                        <p:par>
                          <p:cTn id="168" fill="hold" nodeType="afterGroup">
                            <p:stCondLst>
                              <p:cond delay="7500"/>
                            </p:stCondLst>
                            <p:childTnLst>
                              <p:par>
                                <p:cTn id="169" presetID="1" presetClass="entr" presetSubtype="0" fill="hold" nodeType="afterEffect">
                                  <p:stCondLst>
                                    <p:cond delay="0"/>
                                  </p:stCondLst>
                                  <p:childTnLst>
                                    <p:set>
                                      <p:cBhvr>
                                        <p:cTn id="170" dur="1" fill="hold">
                                          <p:stCondLst>
                                            <p:cond delay="499"/>
                                          </p:stCondLst>
                                        </p:cTn>
                                        <p:tgtEl>
                                          <p:spTgt spid="518244"/>
                                        </p:tgtEl>
                                        <p:attrNameLst>
                                          <p:attrName>style.visibility</p:attrName>
                                        </p:attrNameLst>
                                      </p:cBhvr>
                                      <p:to>
                                        <p:strVal val="visible"/>
                                      </p:to>
                                    </p:set>
                                  </p:childTnLst>
                                </p:cTn>
                              </p:par>
                            </p:childTnLst>
                          </p:cTn>
                        </p:par>
                        <p:par>
                          <p:cTn id="171" fill="hold" nodeType="afterGroup">
                            <p:stCondLst>
                              <p:cond delay="8000"/>
                            </p:stCondLst>
                            <p:childTnLst>
                              <p:par>
                                <p:cTn id="172" presetID="1" presetClass="entr" presetSubtype="0" fill="hold" nodeType="afterEffect">
                                  <p:stCondLst>
                                    <p:cond delay="0"/>
                                  </p:stCondLst>
                                  <p:childTnLst>
                                    <p:set>
                                      <p:cBhvr>
                                        <p:cTn id="173" dur="1" fill="hold">
                                          <p:stCondLst>
                                            <p:cond delay="499"/>
                                          </p:stCondLst>
                                        </p:cTn>
                                        <p:tgtEl>
                                          <p:spTgt spid="518245"/>
                                        </p:tgtEl>
                                        <p:attrNameLst>
                                          <p:attrName>style.visibility</p:attrName>
                                        </p:attrNameLst>
                                      </p:cBhvr>
                                      <p:to>
                                        <p:strVal val="visible"/>
                                      </p:to>
                                    </p:set>
                                  </p:childTnLst>
                                </p:cTn>
                              </p:par>
                            </p:childTnLst>
                          </p:cTn>
                        </p:par>
                        <p:par>
                          <p:cTn id="174" fill="hold" nodeType="afterGroup">
                            <p:stCondLst>
                              <p:cond delay="8500"/>
                            </p:stCondLst>
                            <p:childTnLst>
                              <p:par>
                                <p:cTn id="175" presetID="1" presetClass="entr" presetSubtype="0" fill="hold" nodeType="afterEffect">
                                  <p:stCondLst>
                                    <p:cond delay="0"/>
                                  </p:stCondLst>
                                  <p:childTnLst>
                                    <p:set>
                                      <p:cBhvr>
                                        <p:cTn id="176" dur="1" fill="hold">
                                          <p:stCondLst>
                                            <p:cond delay="499"/>
                                          </p:stCondLst>
                                        </p:cTn>
                                        <p:tgtEl>
                                          <p:spTgt spid="518246"/>
                                        </p:tgtEl>
                                        <p:attrNameLst>
                                          <p:attrName>style.visibility</p:attrName>
                                        </p:attrNameLst>
                                      </p:cBhvr>
                                      <p:to>
                                        <p:strVal val="visible"/>
                                      </p:to>
                                    </p:set>
                                  </p:childTnLst>
                                </p:cTn>
                              </p:par>
                            </p:childTnLst>
                          </p:cTn>
                        </p:par>
                        <p:par>
                          <p:cTn id="177" fill="hold" nodeType="afterGroup">
                            <p:stCondLst>
                              <p:cond delay="9000"/>
                            </p:stCondLst>
                            <p:childTnLst>
                              <p:par>
                                <p:cTn id="178" presetID="1" presetClass="entr" presetSubtype="0" fill="hold" nodeType="afterEffect">
                                  <p:stCondLst>
                                    <p:cond delay="0"/>
                                  </p:stCondLst>
                                  <p:childTnLst>
                                    <p:set>
                                      <p:cBhvr>
                                        <p:cTn id="179" dur="1" fill="hold">
                                          <p:stCondLst>
                                            <p:cond delay="499"/>
                                          </p:stCondLst>
                                        </p:cTn>
                                        <p:tgtEl>
                                          <p:spTgt spid="518247"/>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nodeType="clickEffect">
                                  <p:stCondLst>
                                    <p:cond delay="0"/>
                                  </p:stCondLst>
                                  <p:childTnLst>
                                    <p:set>
                                      <p:cBhvr>
                                        <p:cTn id="183" dur="1" fill="hold">
                                          <p:stCondLst>
                                            <p:cond delay="499"/>
                                          </p:stCondLst>
                                        </p:cTn>
                                        <p:tgtEl>
                                          <p:spTgt spid="518248"/>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nodeType="clickEffect">
                                  <p:stCondLst>
                                    <p:cond delay="0"/>
                                  </p:stCondLst>
                                  <p:childTnLst>
                                    <p:set>
                                      <p:cBhvr>
                                        <p:cTn id="187" dur="1" fill="hold">
                                          <p:stCondLst>
                                            <p:cond delay="499"/>
                                          </p:stCondLst>
                                        </p:cTn>
                                        <p:tgtEl>
                                          <p:spTgt spid="518249"/>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nodeType="clickEffect">
                                  <p:stCondLst>
                                    <p:cond delay="0"/>
                                  </p:stCondLst>
                                  <p:childTnLst>
                                    <p:set>
                                      <p:cBhvr>
                                        <p:cTn id="191" dur="1" fill="hold">
                                          <p:stCondLst>
                                            <p:cond delay="499"/>
                                          </p:stCondLst>
                                        </p:cTn>
                                        <p:tgtEl>
                                          <p:spTgt spid="518250"/>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ntr" presetSubtype="0" fill="hold" grpId="0" nodeType="clickEffect">
                                  <p:stCondLst>
                                    <p:cond delay="0"/>
                                  </p:stCondLst>
                                  <p:childTnLst>
                                    <p:set>
                                      <p:cBhvr>
                                        <p:cTn id="195" dur="1" fill="hold">
                                          <p:stCondLst>
                                            <p:cond delay="499"/>
                                          </p:stCondLst>
                                        </p:cTn>
                                        <p:tgtEl>
                                          <p:spTgt spid="518251"/>
                                        </p:tgtEl>
                                        <p:attrNameLst>
                                          <p:attrName>style.visibility</p:attrName>
                                        </p:attrNameLst>
                                      </p:cBhvr>
                                      <p:to>
                                        <p:strVal val="visible"/>
                                      </p:to>
                                    </p:set>
                                  </p:childTnLst>
                                </p:cTn>
                              </p:par>
                            </p:childTnLst>
                          </p:cTn>
                        </p:par>
                        <p:par>
                          <p:cTn id="196" fill="hold" nodeType="afterGroup">
                            <p:stCondLst>
                              <p:cond delay="500"/>
                            </p:stCondLst>
                            <p:childTnLst>
                              <p:par>
                                <p:cTn id="197" presetID="1" presetClass="entr" presetSubtype="0" fill="hold" grpId="0" nodeType="afterEffect">
                                  <p:stCondLst>
                                    <p:cond delay="0"/>
                                  </p:stCondLst>
                                  <p:childTnLst>
                                    <p:set>
                                      <p:cBhvr>
                                        <p:cTn id="198" dur="1" fill="hold">
                                          <p:stCondLst>
                                            <p:cond delay="499"/>
                                          </p:stCondLst>
                                        </p:cTn>
                                        <p:tgtEl>
                                          <p:spTgt spid="518252"/>
                                        </p:tgtEl>
                                        <p:attrNameLst>
                                          <p:attrName>style.visibility</p:attrName>
                                        </p:attrNameLst>
                                      </p:cBhvr>
                                      <p:to>
                                        <p:strVal val="visible"/>
                                      </p:to>
                                    </p:set>
                                  </p:childTnLst>
                                </p:cTn>
                              </p:par>
                            </p:childTnLst>
                          </p:cTn>
                        </p:par>
                        <p:par>
                          <p:cTn id="199" fill="hold" nodeType="afterGroup">
                            <p:stCondLst>
                              <p:cond delay="1000"/>
                            </p:stCondLst>
                            <p:childTnLst>
                              <p:par>
                                <p:cTn id="200" presetID="1" presetClass="entr" presetSubtype="0" fill="hold" grpId="0" nodeType="afterEffect">
                                  <p:stCondLst>
                                    <p:cond delay="0"/>
                                  </p:stCondLst>
                                  <p:childTnLst>
                                    <p:set>
                                      <p:cBhvr>
                                        <p:cTn id="201" dur="1" fill="hold">
                                          <p:stCondLst>
                                            <p:cond delay="499"/>
                                          </p:stCondLst>
                                        </p:cTn>
                                        <p:tgtEl>
                                          <p:spTgt spid="518253"/>
                                        </p:tgtEl>
                                        <p:attrNameLst>
                                          <p:attrName>style.visibility</p:attrName>
                                        </p:attrNameLst>
                                      </p:cBhvr>
                                      <p:to>
                                        <p:strVal val="visible"/>
                                      </p:to>
                                    </p:set>
                                  </p:childTnLst>
                                </p:cTn>
                              </p:par>
                            </p:childTnLst>
                          </p:cTn>
                        </p:par>
                        <p:par>
                          <p:cTn id="202" fill="hold" nodeType="afterGroup">
                            <p:stCondLst>
                              <p:cond delay="1500"/>
                            </p:stCondLst>
                            <p:childTnLst>
                              <p:par>
                                <p:cTn id="203" presetID="1" presetClass="entr" presetSubtype="0" fill="hold" grpId="0" nodeType="afterEffect">
                                  <p:stCondLst>
                                    <p:cond delay="0"/>
                                  </p:stCondLst>
                                  <p:childTnLst>
                                    <p:set>
                                      <p:cBhvr>
                                        <p:cTn id="204" dur="1" fill="hold">
                                          <p:stCondLst>
                                            <p:cond delay="499"/>
                                          </p:stCondLst>
                                        </p:cTn>
                                        <p:tgtEl>
                                          <p:spTgt spid="518254"/>
                                        </p:tgtEl>
                                        <p:attrNameLst>
                                          <p:attrName>style.visibility</p:attrName>
                                        </p:attrNameLst>
                                      </p:cBhvr>
                                      <p:to>
                                        <p:strVal val="visible"/>
                                      </p:to>
                                    </p:set>
                                  </p:childTnLst>
                                </p:cTn>
                              </p:par>
                            </p:childTnLst>
                          </p:cTn>
                        </p:par>
                        <p:par>
                          <p:cTn id="205" fill="hold" nodeType="afterGroup">
                            <p:stCondLst>
                              <p:cond delay="2000"/>
                            </p:stCondLst>
                            <p:childTnLst>
                              <p:par>
                                <p:cTn id="206" presetID="1" presetClass="entr" presetSubtype="0" fill="hold" grpId="0" nodeType="afterEffect">
                                  <p:stCondLst>
                                    <p:cond delay="0"/>
                                  </p:stCondLst>
                                  <p:childTnLst>
                                    <p:set>
                                      <p:cBhvr>
                                        <p:cTn id="207" dur="1" fill="hold">
                                          <p:stCondLst>
                                            <p:cond delay="499"/>
                                          </p:stCondLst>
                                        </p:cTn>
                                        <p:tgtEl>
                                          <p:spTgt spid="518255"/>
                                        </p:tgtEl>
                                        <p:attrNameLst>
                                          <p:attrName>style.visibility</p:attrName>
                                        </p:attrNameLst>
                                      </p:cBhvr>
                                      <p:to>
                                        <p:strVal val="visible"/>
                                      </p:to>
                                    </p:set>
                                  </p:childTnLst>
                                </p:cTn>
                              </p:par>
                            </p:childTnLst>
                          </p:cTn>
                        </p:par>
                        <p:par>
                          <p:cTn id="208" fill="hold" nodeType="afterGroup">
                            <p:stCondLst>
                              <p:cond delay="2500"/>
                            </p:stCondLst>
                            <p:childTnLst>
                              <p:par>
                                <p:cTn id="209" presetID="1" presetClass="entr" presetSubtype="0" fill="hold" grpId="0" nodeType="afterEffect">
                                  <p:stCondLst>
                                    <p:cond delay="0"/>
                                  </p:stCondLst>
                                  <p:childTnLst>
                                    <p:set>
                                      <p:cBhvr>
                                        <p:cTn id="210" dur="1" fill="hold">
                                          <p:stCondLst>
                                            <p:cond delay="499"/>
                                          </p:stCondLst>
                                        </p:cTn>
                                        <p:tgtEl>
                                          <p:spTgt spid="518256"/>
                                        </p:tgtEl>
                                        <p:attrNameLst>
                                          <p:attrName>style.visibility</p:attrName>
                                        </p:attrNameLst>
                                      </p:cBhvr>
                                      <p:to>
                                        <p:strVal val="visible"/>
                                      </p:to>
                                    </p:set>
                                  </p:childTnLst>
                                </p:cTn>
                              </p:par>
                            </p:childTnLst>
                          </p:cTn>
                        </p:par>
                        <p:par>
                          <p:cTn id="211" fill="hold" nodeType="afterGroup">
                            <p:stCondLst>
                              <p:cond delay="3000"/>
                            </p:stCondLst>
                            <p:childTnLst>
                              <p:par>
                                <p:cTn id="212" presetID="1" presetClass="entr" presetSubtype="0" fill="hold" grpId="0" nodeType="afterEffect">
                                  <p:stCondLst>
                                    <p:cond delay="0"/>
                                  </p:stCondLst>
                                  <p:childTnLst>
                                    <p:set>
                                      <p:cBhvr>
                                        <p:cTn id="213" dur="1" fill="hold">
                                          <p:stCondLst>
                                            <p:cond delay="499"/>
                                          </p:stCondLst>
                                        </p:cTn>
                                        <p:tgtEl>
                                          <p:spTgt spid="518257"/>
                                        </p:tgtEl>
                                        <p:attrNameLst>
                                          <p:attrName>style.visibility</p:attrName>
                                        </p:attrNameLst>
                                      </p:cBhvr>
                                      <p:to>
                                        <p:strVal val="visible"/>
                                      </p:to>
                                    </p:set>
                                  </p:childTnLst>
                                </p:cTn>
                              </p:par>
                            </p:childTnLst>
                          </p:cTn>
                        </p:par>
                        <p:par>
                          <p:cTn id="214" fill="hold" nodeType="afterGroup">
                            <p:stCondLst>
                              <p:cond delay="3500"/>
                            </p:stCondLst>
                            <p:childTnLst>
                              <p:par>
                                <p:cTn id="215" presetID="1" presetClass="entr" presetSubtype="0" fill="hold" grpId="0" nodeType="afterEffect">
                                  <p:stCondLst>
                                    <p:cond delay="0"/>
                                  </p:stCondLst>
                                  <p:childTnLst>
                                    <p:set>
                                      <p:cBhvr>
                                        <p:cTn id="216" dur="1" fill="hold">
                                          <p:stCondLst>
                                            <p:cond delay="499"/>
                                          </p:stCondLst>
                                        </p:cTn>
                                        <p:tgtEl>
                                          <p:spTgt spid="518258"/>
                                        </p:tgtEl>
                                        <p:attrNameLst>
                                          <p:attrName>style.visibility</p:attrName>
                                        </p:attrNameLst>
                                      </p:cBhvr>
                                      <p:to>
                                        <p:strVal val="visible"/>
                                      </p:to>
                                    </p:set>
                                  </p:childTnLst>
                                </p:cTn>
                              </p:par>
                            </p:childTnLst>
                          </p:cTn>
                        </p:par>
                        <p:par>
                          <p:cTn id="217" fill="hold" nodeType="afterGroup">
                            <p:stCondLst>
                              <p:cond delay="4000"/>
                            </p:stCondLst>
                            <p:childTnLst>
                              <p:par>
                                <p:cTn id="218" presetID="1" presetClass="entr" presetSubtype="0" fill="hold" grpId="0" nodeType="afterEffect">
                                  <p:stCondLst>
                                    <p:cond delay="0"/>
                                  </p:stCondLst>
                                  <p:childTnLst>
                                    <p:set>
                                      <p:cBhvr>
                                        <p:cTn id="219" dur="1" fill="hold">
                                          <p:stCondLst>
                                            <p:cond delay="499"/>
                                          </p:stCondLst>
                                        </p:cTn>
                                        <p:tgtEl>
                                          <p:spTgt spid="518259"/>
                                        </p:tgtEl>
                                        <p:attrNameLst>
                                          <p:attrName>style.visibility</p:attrName>
                                        </p:attrNameLst>
                                      </p:cBhvr>
                                      <p:to>
                                        <p:strVal val="visible"/>
                                      </p:to>
                                    </p:set>
                                  </p:childTnLst>
                                </p:cTn>
                              </p:par>
                            </p:childTnLst>
                          </p:cTn>
                        </p:par>
                        <p:par>
                          <p:cTn id="220" fill="hold" nodeType="afterGroup">
                            <p:stCondLst>
                              <p:cond delay="4500"/>
                            </p:stCondLst>
                            <p:childTnLst>
                              <p:par>
                                <p:cTn id="221" presetID="1" presetClass="entr" presetSubtype="0" fill="hold" nodeType="afterEffect">
                                  <p:stCondLst>
                                    <p:cond delay="0"/>
                                  </p:stCondLst>
                                  <p:childTnLst>
                                    <p:set>
                                      <p:cBhvr>
                                        <p:cTn id="222" dur="1" fill="hold">
                                          <p:stCondLst>
                                            <p:cond delay="499"/>
                                          </p:stCondLst>
                                        </p:cTn>
                                        <p:tgtEl>
                                          <p:spTgt spid="518260"/>
                                        </p:tgtEl>
                                        <p:attrNameLst>
                                          <p:attrName>style.visibility</p:attrName>
                                        </p:attrNameLst>
                                      </p:cBhvr>
                                      <p:to>
                                        <p:strVal val="visible"/>
                                      </p:to>
                                    </p:set>
                                  </p:childTnLst>
                                </p:cTn>
                              </p:par>
                            </p:childTnLst>
                          </p:cTn>
                        </p:par>
                        <p:par>
                          <p:cTn id="223" fill="hold" nodeType="afterGroup">
                            <p:stCondLst>
                              <p:cond delay="5000"/>
                            </p:stCondLst>
                            <p:childTnLst>
                              <p:par>
                                <p:cTn id="224" presetID="1" presetClass="entr" presetSubtype="0" fill="hold" nodeType="afterEffect">
                                  <p:stCondLst>
                                    <p:cond delay="0"/>
                                  </p:stCondLst>
                                  <p:childTnLst>
                                    <p:set>
                                      <p:cBhvr>
                                        <p:cTn id="225" dur="1" fill="hold">
                                          <p:stCondLst>
                                            <p:cond delay="499"/>
                                          </p:stCondLst>
                                        </p:cTn>
                                        <p:tgtEl>
                                          <p:spTgt spid="518261"/>
                                        </p:tgtEl>
                                        <p:attrNameLst>
                                          <p:attrName>style.visibility</p:attrName>
                                        </p:attrNameLst>
                                      </p:cBhvr>
                                      <p:to>
                                        <p:strVal val="visible"/>
                                      </p:to>
                                    </p:set>
                                  </p:childTnLst>
                                </p:cTn>
                              </p:par>
                            </p:childTnLst>
                          </p:cTn>
                        </p:par>
                        <p:par>
                          <p:cTn id="226" fill="hold" nodeType="afterGroup">
                            <p:stCondLst>
                              <p:cond delay="5500"/>
                            </p:stCondLst>
                            <p:childTnLst>
                              <p:par>
                                <p:cTn id="227" presetID="1" presetClass="entr" presetSubtype="0" fill="hold" nodeType="afterEffect">
                                  <p:stCondLst>
                                    <p:cond delay="0"/>
                                  </p:stCondLst>
                                  <p:childTnLst>
                                    <p:set>
                                      <p:cBhvr>
                                        <p:cTn id="228" dur="1" fill="hold">
                                          <p:stCondLst>
                                            <p:cond delay="499"/>
                                          </p:stCondLst>
                                        </p:cTn>
                                        <p:tgtEl>
                                          <p:spTgt spid="518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66" grpId="0" autoUpdateAnimBg="0"/>
      <p:bldP spid="518167" grpId="0" animBg="1"/>
      <p:bldP spid="518168" grpId="0" animBg="1"/>
      <p:bldP spid="518169" grpId="0" animBg="1"/>
      <p:bldP spid="518170" grpId="0" animBg="1"/>
      <p:bldP spid="518171" grpId="0" animBg="1"/>
      <p:bldP spid="518172" grpId="0" animBg="1"/>
      <p:bldP spid="518173" grpId="0" animBg="1"/>
      <p:bldP spid="518174" grpId="0" animBg="1"/>
      <p:bldP spid="518188" grpId="0" autoUpdateAnimBg="0"/>
      <p:bldP spid="518189" grpId="0" animBg="1"/>
      <p:bldP spid="518190" grpId="0" animBg="1"/>
      <p:bldP spid="518191" grpId="0" animBg="1"/>
      <p:bldP spid="518192" grpId="0" animBg="1"/>
      <p:bldP spid="518193" grpId="0" animBg="1"/>
      <p:bldP spid="518194" grpId="0" animBg="1"/>
      <p:bldP spid="518195" grpId="0" animBg="1"/>
      <p:bldP spid="518196" grpId="0" animBg="1"/>
      <p:bldP spid="518229" grpId="0" autoUpdateAnimBg="0"/>
      <p:bldP spid="518230" grpId="0" animBg="1"/>
      <p:bldP spid="518231" grpId="0" animBg="1"/>
      <p:bldP spid="518232" grpId="0" animBg="1"/>
      <p:bldP spid="518233" grpId="0" animBg="1"/>
      <p:bldP spid="518234" grpId="0" animBg="1"/>
      <p:bldP spid="518235" grpId="0" animBg="1"/>
      <p:bldP spid="518236" grpId="0" animBg="1"/>
      <p:bldP spid="518237" grpId="0" animBg="1"/>
      <p:bldP spid="518251" grpId="0" autoUpdateAnimBg="0"/>
      <p:bldP spid="518252" grpId="0" animBg="1"/>
      <p:bldP spid="518253" grpId="0" animBg="1"/>
      <p:bldP spid="518254" grpId="0" animBg="1"/>
      <p:bldP spid="518255" grpId="0" animBg="1"/>
      <p:bldP spid="518256" grpId="0" animBg="1"/>
      <p:bldP spid="518257" grpId="0" animBg="1"/>
      <p:bldP spid="518258" grpId="0" animBg="1"/>
      <p:bldP spid="5182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a:extLst>
              <a:ext uri="{FF2B5EF4-FFF2-40B4-BE49-F238E27FC236}">
                <a16:creationId xmlns:a16="http://schemas.microsoft.com/office/drawing/2014/main" id="{2EA03A08-993A-44F4-A143-3C4EDCD4B7D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075" name="Slide Number Placeholder 5">
            <a:extLst>
              <a:ext uri="{FF2B5EF4-FFF2-40B4-BE49-F238E27FC236}">
                <a16:creationId xmlns:a16="http://schemas.microsoft.com/office/drawing/2014/main" id="{80DB5C06-1EB8-4223-84D4-997D9BD6E9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E39BFD6A-D411-4C4C-B9C7-47A2860FEF0D}" type="slidenum">
              <a:rPr lang="en-US" altLang="en-US" sz="1200" b="0">
                <a:solidFill>
                  <a:srgbClr val="898989"/>
                </a:solidFill>
              </a:rPr>
              <a:pPr eaLnBrk="1" hangingPunct="1"/>
              <a:t>2</a:t>
            </a:fld>
            <a:r>
              <a:rPr lang="en-US" altLang="en-US" sz="1200" b="0">
                <a:solidFill>
                  <a:srgbClr val="898989"/>
                </a:solidFill>
              </a:rPr>
              <a:t>/30</a:t>
            </a:r>
          </a:p>
        </p:txBody>
      </p:sp>
      <p:sp>
        <p:nvSpPr>
          <p:cNvPr id="3076" name="Rectangle 2">
            <a:extLst>
              <a:ext uri="{FF2B5EF4-FFF2-40B4-BE49-F238E27FC236}">
                <a16:creationId xmlns:a16="http://schemas.microsoft.com/office/drawing/2014/main" id="{0EC88E79-FDB3-4D2F-B427-322D0E40A94C}"/>
              </a:ext>
            </a:extLst>
          </p:cNvPr>
          <p:cNvSpPr>
            <a:spLocks noGrp="1" noChangeArrowheads="1"/>
          </p:cNvSpPr>
          <p:nvPr>
            <p:ph type="title" idx="4294967295"/>
          </p:nvPr>
        </p:nvSpPr>
        <p:spPr>
          <a:xfrm>
            <a:off x="685800" y="822325"/>
            <a:ext cx="6931025" cy="701675"/>
          </a:xfrm>
        </p:spPr>
        <p:txBody>
          <a:bodyPr>
            <a:spAutoFit/>
          </a:bodyPr>
          <a:lstStyle/>
          <a:p>
            <a:pPr eaLnBrk="1" hangingPunct="1"/>
            <a:r>
              <a:rPr lang="en-US" altLang="en-US" sz="4000" b="1">
                <a:solidFill>
                  <a:srgbClr val="CC3300"/>
                </a:solidFill>
              </a:rPr>
              <a:t>Objectives</a:t>
            </a:r>
            <a:endParaRPr lang="fr-FR" altLang="en-US" sz="4000" b="1">
              <a:solidFill>
                <a:srgbClr val="CC3300"/>
              </a:solidFill>
            </a:endParaRPr>
          </a:p>
        </p:txBody>
      </p:sp>
      <p:sp>
        <p:nvSpPr>
          <p:cNvPr id="4" name="Slide Number Placeholder 3">
            <a:extLst>
              <a:ext uri="{FF2B5EF4-FFF2-40B4-BE49-F238E27FC236}">
                <a16:creationId xmlns:a16="http://schemas.microsoft.com/office/drawing/2014/main" id="{18759A25-A799-405A-BD33-5E14CB9E905C}"/>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D3DB4DFF-6B08-43A3-B8D4-B1D2C60ACC16}" type="slidenum">
              <a:rPr lang="en-US" altLang="en-US" sz="1200">
                <a:solidFill>
                  <a:srgbClr val="FFFFFF"/>
                </a:solidFill>
              </a:rPr>
              <a:pPr algn="ctr" eaLnBrk="1" hangingPunct="1">
                <a:lnSpc>
                  <a:spcPct val="80000"/>
                </a:lnSpc>
              </a:pPr>
              <a:t>2</a:t>
            </a:fld>
            <a:endParaRPr lang="en-US" altLang="en-US" sz="1200">
              <a:solidFill>
                <a:srgbClr val="FFFFFF"/>
              </a:solidFill>
            </a:endParaRPr>
          </a:p>
        </p:txBody>
      </p:sp>
      <p:sp>
        <p:nvSpPr>
          <p:cNvPr id="3078" name="Rectangle 3">
            <a:extLst>
              <a:ext uri="{FF2B5EF4-FFF2-40B4-BE49-F238E27FC236}">
                <a16:creationId xmlns:a16="http://schemas.microsoft.com/office/drawing/2014/main" id="{BE300BD3-FA81-4341-A767-F7C377DA0608}"/>
              </a:ext>
            </a:extLst>
          </p:cNvPr>
          <p:cNvSpPr>
            <a:spLocks noChangeArrowheads="1"/>
          </p:cNvSpPr>
          <p:nvPr/>
        </p:nvSpPr>
        <p:spPr bwMode="auto">
          <a:xfrm>
            <a:off x="2590800" y="2057400"/>
            <a:ext cx="37338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800" b="0">
                <a:latin typeface="Calibri" panose="020F0502020204030204" pitchFamily="34" charset="0"/>
              </a:rPr>
              <a:t>Spanning Trees</a:t>
            </a:r>
          </a:p>
          <a:p>
            <a:pPr lvl="1" eaLnBrk="1" hangingPunct="1">
              <a:spcBef>
                <a:spcPct val="20000"/>
              </a:spcBef>
              <a:buFont typeface="Arial" panose="020B0604020202020204" pitchFamily="34" charset="0"/>
              <a:buChar char="–"/>
            </a:pPr>
            <a:r>
              <a:rPr lang="en-US" altLang="en-US" sz="2400" b="0">
                <a:latin typeface="Calibri" panose="020F0502020204030204" pitchFamily="34" charset="0"/>
              </a:rPr>
              <a:t>Prim algorithm</a:t>
            </a:r>
          </a:p>
          <a:p>
            <a:pPr lvl="1" eaLnBrk="1" hangingPunct="1">
              <a:spcBef>
                <a:spcPct val="20000"/>
              </a:spcBef>
              <a:buFont typeface="Arial" panose="020B0604020202020204" pitchFamily="34" charset="0"/>
              <a:buChar char="–"/>
            </a:pPr>
            <a:r>
              <a:rPr lang="en-US" altLang="en-US" sz="2400" b="0">
                <a:latin typeface="Calibri" panose="020F0502020204030204" pitchFamily="34" charset="0"/>
              </a:rPr>
              <a:t>Kruskal algorithm</a:t>
            </a:r>
          </a:p>
          <a:p>
            <a:pPr eaLnBrk="1" hangingPunct="1">
              <a:spcBef>
                <a:spcPct val="20000"/>
              </a:spcBef>
              <a:buFont typeface="Arial" panose="020B0604020202020204" pitchFamily="34" charset="0"/>
              <a:buChar char="•"/>
            </a:pPr>
            <a:r>
              <a:rPr lang="en-US" altLang="en-US" sz="2800" b="0">
                <a:latin typeface="Calibri" panose="020F0502020204030204" pitchFamily="34" charset="0"/>
              </a:rPr>
              <a:t>Eulerian Graphs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771FB87F-D496-4BB2-AB8F-B4CDC3D2E34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1507" name="Slide Number Placeholder 5">
            <a:extLst>
              <a:ext uri="{FF2B5EF4-FFF2-40B4-BE49-F238E27FC236}">
                <a16:creationId xmlns:a16="http://schemas.microsoft.com/office/drawing/2014/main" id="{8E42E7A2-FEFF-4ADE-B14F-D8CD52C83D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78BFB71-BAAA-4B8C-9D71-C71C83600790}" type="slidenum">
              <a:rPr lang="en-US" altLang="en-US" sz="1200" b="0">
                <a:solidFill>
                  <a:srgbClr val="898989"/>
                </a:solidFill>
              </a:rPr>
              <a:pPr eaLnBrk="1" hangingPunct="1"/>
              <a:t>20</a:t>
            </a:fld>
            <a:r>
              <a:rPr lang="en-US" altLang="en-US" sz="1200" b="0">
                <a:solidFill>
                  <a:srgbClr val="898989"/>
                </a:solidFill>
              </a:rPr>
              <a:t>/30</a:t>
            </a:r>
          </a:p>
        </p:txBody>
      </p:sp>
      <p:sp>
        <p:nvSpPr>
          <p:cNvPr id="21508" name="Rectangle 2">
            <a:extLst>
              <a:ext uri="{FF2B5EF4-FFF2-40B4-BE49-F238E27FC236}">
                <a16:creationId xmlns:a16="http://schemas.microsoft.com/office/drawing/2014/main" id="{383D4041-9CA4-40D2-952B-F01ABEEECECC}"/>
              </a:ext>
            </a:extLst>
          </p:cNvPr>
          <p:cNvSpPr>
            <a:spLocks noGrp="1"/>
          </p:cNvSpPr>
          <p:nvPr>
            <p:ph type="title"/>
          </p:nvPr>
        </p:nvSpPr>
        <p:spPr>
          <a:xfrm>
            <a:off x="0" y="106363"/>
            <a:ext cx="8991600" cy="701675"/>
          </a:xfrm>
          <a:noFill/>
        </p:spPr>
        <p:txBody>
          <a:bodyPr>
            <a:spAutoFit/>
          </a:bodyPr>
          <a:lstStyle/>
          <a:p>
            <a:r>
              <a:rPr lang="en-US" altLang="en-US" sz="4000" b="1">
                <a:solidFill>
                  <a:srgbClr val="CC3300"/>
                </a:solidFill>
              </a:rPr>
              <a:t>Example (cont.)</a:t>
            </a:r>
          </a:p>
        </p:txBody>
      </p:sp>
      <p:sp>
        <p:nvSpPr>
          <p:cNvPr id="520195" name="Oval 3">
            <a:extLst>
              <a:ext uri="{FF2B5EF4-FFF2-40B4-BE49-F238E27FC236}">
                <a16:creationId xmlns:a16="http://schemas.microsoft.com/office/drawing/2014/main" id="{F2B503A8-7601-44F2-B2CE-C38BBF23A111}"/>
              </a:ext>
            </a:extLst>
          </p:cNvPr>
          <p:cNvSpPr>
            <a:spLocks noChangeArrowheads="1"/>
          </p:cNvSpPr>
          <p:nvPr/>
        </p:nvSpPr>
        <p:spPr bwMode="auto">
          <a:xfrm>
            <a:off x="18288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196" name="Oval 4">
            <a:extLst>
              <a:ext uri="{FF2B5EF4-FFF2-40B4-BE49-F238E27FC236}">
                <a16:creationId xmlns:a16="http://schemas.microsoft.com/office/drawing/2014/main" id="{891E3CB7-4484-4C5A-BF70-4EF54A8DF1D9}"/>
              </a:ext>
            </a:extLst>
          </p:cNvPr>
          <p:cNvSpPr>
            <a:spLocks noChangeArrowheads="1"/>
          </p:cNvSpPr>
          <p:nvPr/>
        </p:nvSpPr>
        <p:spPr bwMode="auto">
          <a:xfrm>
            <a:off x="26670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197" name="Oval 5">
            <a:extLst>
              <a:ext uri="{FF2B5EF4-FFF2-40B4-BE49-F238E27FC236}">
                <a16:creationId xmlns:a16="http://schemas.microsoft.com/office/drawing/2014/main" id="{361A6EDD-7125-4F3E-B5D0-F6A984000050}"/>
              </a:ext>
            </a:extLst>
          </p:cNvPr>
          <p:cNvSpPr>
            <a:spLocks noChangeArrowheads="1"/>
          </p:cNvSpPr>
          <p:nvPr/>
        </p:nvSpPr>
        <p:spPr bwMode="auto">
          <a:xfrm>
            <a:off x="35052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198" name="Oval 6">
            <a:extLst>
              <a:ext uri="{FF2B5EF4-FFF2-40B4-BE49-F238E27FC236}">
                <a16:creationId xmlns:a16="http://schemas.microsoft.com/office/drawing/2014/main" id="{A89E526E-7DC1-4178-9D47-5BC42F4C3E4F}"/>
              </a:ext>
            </a:extLst>
          </p:cNvPr>
          <p:cNvSpPr>
            <a:spLocks noChangeArrowheads="1"/>
          </p:cNvSpPr>
          <p:nvPr/>
        </p:nvSpPr>
        <p:spPr bwMode="auto">
          <a:xfrm>
            <a:off x="1828800" y="2286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199" name="Oval 7">
            <a:extLst>
              <a:ext uri="{FF2B5EF4-FFF2-40B4-BE49-F238E27FC236}">
                <a16:creationId xmlns:a16="http://schemas.microsoft.com/office/drawing/2014/main" id="{31406632-ED4C-4175-B388-9ADF3E002F6B}"/>
              </a:ext>
            </a:extLst>
          </p:cNvPr>
          <p:cNvSpPr>
            <a:spLocks noChangeArrowheads="1"/>
          </p:cNvSpPr>
          <p:nvPr/>
        </p:nvSpPr>
        <p:spPr bwMode="auto">
          <a:xfrm>
            <a:off x="3505200" y="2286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00" name="Oval 8">
            <a:extLst>
              <a:ext uri="{FF2B5EF4-FFF2-40B4-BE49-F238E27FC236}">
                <a16:creationId xmlns:a16="http://schemas.microsoft.com/office/drawing/2014/main" id="{7295314D-D56B-4BC7-8CD0-BE9F1E6EBDDB}"/>
              </a:ext>
            </a:extLst>
          </p:cNvPr>
          <p:cNvSpPr>
            <a:spLocks noChangeArrowheads="1"/>
          </p:cNvSpPr>
          <p:nvPr/>
        </p:nvSpPr>
        <p:spPr bwMode="auto">
          <a:xfrm>
            <a:off x="2667000" y="2286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01" name="Oval 9">
            <a:extLst>
              <a:ext uri="{FF2B5EF4-FFF2-40B4-BE49-F238E27FC236}">
                <a16:creationId xmlns:a16="http://schemas.microsoft.com/office/drawing/2014/main" id="{F5788825-ED46-4B4E-8A29-C507DA3810E2}"/>
              </a:ext>
            </a:extLst>
          </p:cNvPr>
          <p:cNvSpPr>
            <a:spLocks noChangeArrowheads="1"/>
          </p:cNvSpPr>
          <p:nvPr/>
        </p:nvSpPr>
        <p:spPr bwMode="auto">
          <a:xfrm>
            <a:off x="4343400" y="2286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02" name="Oval 10">
            <a:extLst>
              <a:ext uri="{FF2B5EF4-FFF2-40B4-BE49-F238E27FC236}">
                <a16:creationId xmlns:a16="http://schemas.microsoft.com/office/drawing/2014/main" id="{A343023A-DF49-454E-9860-0383C4F09072}"/>
              </a:ext>
            </a:extLst>
          </p:cNvPr>
          <p:cNvSpPr>
            <a:spLocks noChangeArrowheads="1"/>
          </p:cNvSpPr>
          <p:nvPr/>
        </p:nvSpPr>
        <p:spPr bwMode="auto">
          <a:xfrm>
            <a:off x="43434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03" name="Line 11">
            <a:extLst>
              <a:ext uri="{FF2B5EF4-FFF2-40B4-BE49-F238E27FC236}">
                <a16:creationId xmlns:a16="http://schemas.microsoft.com/office/drawing/2014/main" id="{B345BB09-78A3-4199-999F-B19169051989}"/>
              </a:ext>
            </a:extLst>
          </p:cNvPr>
          <p:cNvSpPr>
            <a:spLocks noChangeShapeType="1"/>
          </p:cNvSpPr>
          <p:nvPr/>
        </p:nvSpPr>
        <p:spPr bwMode="auto">
          <a:xfrm>
            <a:off x="1905000" y="1600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04" name="Line 12">
            <a:extLst>
              <a:ext uri="{FF2B5EF4-FFF2-40B4-BE49-F238E27FC236}">
                <a16:creationId xmlns:a16="http://schemas.microsoft.com/office/drawing/2014/main" id="{F6112475-BCF9-41E7-B5E0-4B2D547FA620}"/>
              </a:ext>
            </a:extLst>
          </p:cNvPr>
          <p:cNvSpPr>
            <a:spLocks noChangeShapeType="1"/>
          </p:cNvSpPr>
          <p:nvPr/>
        </p:nvSpPr>
        <p:spPr bwMode="auto">
          <a:xfrm>
            <a:off x="2743200" y="16002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05" name="Line 13">
            <a:extLst>
              <a:ext uri="{FF2B5EF4-FFF2-40B4-BE49-F238E27FC236}">
                <a16:creationId xmlns:a16="http://schemas.microsoft.com/office/drawing/2014/main" id="{F54A444F-3B37-4952-9403-5AE53C3654A5}"/>
              </a:ext>
            </a:extLst>
          </p:cNvPr>
          <p:cNvSpPr>
            <a:spLocks noChangeShapeType="1"/>
          </p:cNvSpPr>
          <p:nvPr/>
        </p:nvSpPr>
        <p:spPr bwMode="auto">
          <a:xfrm>
            <a:off x="2743200" y="22860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06" name="Line 14">
            <a:extLst>
              <a:ext uri="{FF2B5EF4-FFF2-40B4-BE49-F238E27FC236}">
                <a16:creationId xmlns:a16="http://schemas.microsoft.com/office/drawing/2014/main" id="{AE18A413-F2B8-4919-8882-1EF892B0B98F}"/>
              </a:ext>
            </a:extLst>
          </p:cNvPr>
          <p:cNvSpPr>
            <a:spLocks noChangeShapeType="1"/>
          </p:cNvSpPr>
          <p:nvPr/>
        </p:nvSpPr>
        <p:spPr bwMode="auto">
          <a:xfrm>
            <a:off x="3581400" y="2286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07" name="Line 15">
            <a:extLst>
              <a:ext uri="{FF2B5EF4-FFF2-40B4-BE49-F238E27FC236}">
                <a16:creationId xmlns:a16="http://schemas.microsoft.com/office/drawing/2014/main" id="{5DE76CB1-ECCC-4445-AE46-896C728EE88D}"/>
              </a:ext>
            </a:extLst>
          </p:cNvPr>
          <p:cNvSpPr>
            <a:spLocks noChangeShapeType="1"/>
          </p:cNvSpPr>
          <p:nvPr/>
        </p:nvSpPr>
        <p:spPr bwMode="auto">
          <a:xfrm>
            <a:off x="1905000" y="1600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08" name="Line 16">
            <a:extLst>
              <a:ext uri="{FF2B5EF4-FFF2-40B4-BE49-F238E27FC236}">
                <a16:creationId xmlns:a16="http://schemas.microsoft.com/office/drawing/2014/main" id="{9FB3C754-FA7A-4D5E-97F6-41BBD4B045EB}"/>
              </a:ext>
            </a:extLst>
          </p:cNvPr>
          <p:cNvSpPr>
            <a:spLocks noChangeShapeType="1"/>
          </p:cNvSpPr>
          <p:nvPr/>
        </p:nvSpPr>
        <p:spPr bwMode="auto">
          <a:xfrm>
            <a:off x="4343400" y="1600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09" name="Line 17">
            <a:extLst>
              <a:ext uri="{FF2B5EF4-FFF2-40B4-BE49-F238E27FC236}">
                <a16:creationId xmlns:a16="http://schemas.microsoft.com/office/drawing/2014/main" id="{B2C0CC5F-D196-4DD0-A4D9-3D283BAB8CE4}"/>
              </a:ext>
            </a:extLst>
          </p:cNvPr>
          <p:cNvSpPr>
            <a:spLocks noChangeShapeType="1"/>
          </p:cNvSpPr>
          <p:nvPr/>
        </p:nvSpPr>
        <p:spPr bwMode="auto">
          <a:xfrm>
            <a:off x="2743200" y="16002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10" name="Line 18">
            <a:extLst>
              <a:ext uri="{FF2B5EF4-FFF2-40B4-BE49-F238E27FC236}">
                <a16:creationId xmlns:a16="http://schemas.microsoft.com/office/drawing/2014/main" id="{15B706C2-ABAB-42DA-82A8-F402D0CC8E51}"/>
              </a:ext>
            </a:extLst>
          </p:cNvPr>
          <p:cNvSpPr>
            <a:spLocks noChangeShapeType="1"/>
          </p:cNvSpPr>
          <p:nvPr/>
        </p:nvSpPr>
        <p:spPr bwMode="auto">
          <a:xfrm>
            <a:off x="3505200" y="16002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11" name="Line 19">
            <a:extLst>
              <a:ext uri="{FF2B5EF4-FFF2-40B4-BE49-F238E27FC236}">
                <a16:creationId xmlns:a16="http://schemas.microsoft.com/office/drawing/2014/main" id="{CBA12AC8-19BF-4E6B-9FA3-5E7F9CE04928}"/>
              </a:ext>
            </a:extLst>
          </p:cNvPr>
          <p:cNvSpPr>
            <a:spLocks noChangeShapeType="1"/>
          </p:cNvSpPr>
          <p:nvPr/>
        </p:nvSpPr>
        <p:spPr bwMode="auto">
          <a:xfrm flipH="1">
            <a:off x="1905000" y="16002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12" name="Line 20">
            <a:extLst>
              <a:ext uri="{FF2B5EF4-FFF2-40B4-BE49-F238E27FC236}">
                <a16:creationId xmlns:a16="http://schemas.microsoft.com/office/drawing/2014/main" id="{5CED5A38-4B97-478D-A4C9-18612FD61EE5}"/>
              </a:ext>
            </a:extLst>
          </p:cNvPr>
          <p:cNvSpPr>
            <a:spLocks noChangeShapeType="1"/>
          </p:cNvSpPr>
          <p:nvPr/>
        </p:nvSpPr>
        <p:spPr bwMode="auto">
          <a:xfrm flipH="1">
            <a:off x="3581400" y="16002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13" name="Line 21">
            <a:extLst>
              <a:ext uri="{FF2B5EF4-FFF2-40B4-BE49-F238E27FC236}">
                <a16:creationId xmlns:a16="http://schemas.microsoft.com/office/drawing/2014/main" id="{0CD9AC2D-0368-41DB-83B1-9FABF62A7D78}"/>
              </a:ext>
            </a:extLst>
          </p:cNvPr>
          <p:cNvSpPr>
            <a:spLocks noChangeShapeType="1"/>
          </p:cNvSpPr>
          <p:nvPr/>
        </p:nvSpPr>
        <p:spPr bwMode="auto">
          <a:xfrm>
            <a:off x="1905000" y="16002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14" name="Line 22">
            <a:extLst>
              <a:ext uri="{FF2B5EF4-FFF2-40B4-BE49-F238E27FC236}">
                <a16:creationId xmlns:a16="http://schemas.microsoft.com/office/drawing/2014/main" id="{7E79471F-70D1-4A69-A301-C8AE162C718B}"/>
              </a:ext>
            </a:extLst>
          </p:cNvPr>
          <p:cNvSpPr>
            <a:spLocks noChangeShapeType="1"/>
          </p:cNvSpPr>
          <p:nvPr/>
        </p:nvSpPr>
        <p:spPr bwMode="auto">
          <a:xfrm flipH="1">
            <a:off x="1905000" y="1600200"/>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15" name="Line 23">
            <a:extLst>
              <a:ext uri="{FF2B5EF4-FFF2-40B4-BE49-F238E27FC236}">
                <a16:creationId xmlns:a16="http://schemas.microsoft.com/office/drawing/2014/main" id="{DBA7DDAE-1165-4EB5-A05D-75D42918780A}"/>
              </a:ext>
            </a:extLst>
          </p:cNvPr>
          <p:cNvSpPr>
            <a:spLocks noChangeShapeType="1"/>
          </p:cNvSpPr>
          <p:nvPr/>
        </p:nvSpPr>
        <p:spPr bwMode="auto">
          <a:xfrm>
            <a:off x="1905000" y="16002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16" name="Text Box 24">
            <a:extLst>
              <a:ext uri="{FF2B5EF4-FFF2-40B4-BE49-F238E27FC236}">
                <a16:creationId xmlns:a16="http://schemas.microsoft.com/office/drawing/2014/main" id="{BD54FFC8-BC03-433E-B457-A9E79193C8AB}"/>
              </a:ext>
            </a:extLst>
          </p:cNvPr>
          <p:cNvSpPr txBox="1">
            <a:spLocks noChangeArrowheads="1"/>
          </p:cNvSpPr>
          <p:nvPr/>
        </p:nvSpPr>
        <p:spPr bwMode="auto">
          <a:xfrm>
            <a:off x="5181600" y="1752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H</a:t>
            </a:r>
            <a:endParaRPr lang="en-US" altLang="en-US" sz="2400" b="0">
              <a:latin typeface="Times New Roman" panose="02020603050405020304" pitchFamily="18" charset="0"/>
            </a:endParaRPr>
          </a:p>
        </p:txBody>
      </p:sp>
      <p:sp>
        <p:nvSpPr>
          <p:cNvPr id="520217" name="Oval 25">
            <a:extLst>
              <a:ext uri="{FF2B5EF4-FFF2-40B4-BE49-F238E27FC236}">
                <a16:creationId xmlns:a16="http://schemas.microsoft.com/office/drawing/2014/main" id="{E846564E-5F00-443E-A183-7D9C3B037D89}"/>
              </a:ext>
            </a:extLst>
          </p:cNvPr>
          <p:cNvSpPr>
            <a:spLocks noChangeArrowheads="1"/>
          </p:cNvSpPr>
          <p:nvPr/>
        </p:nvSpPr>
        <p:spPr bwMode="auto">
          <a:xfrm>
            <a:off x="61214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18" name="Oval 26">
            <a:extLst>
              <a:ext uri="{FF2B5EF4-FFF2-40B4-BE49-F238E27FC236}">
                <a16:creationId xmlns:a16="http://schemas.microsoft.com/office/drawing/2014/main" id="{BA9399D3-7D5B-4E01-8575-2C9201678821}"/>
              </a:ext>
            </a:extLst>
          </p:cNvPr>
          <p:cNvSpPr>
            <a:spLocks noChangeArrowheads="1"/>
          </p:cNvSpPr>
          <p:nvPr/>
        </p:nvSpPr>
        <p:spPr bwMode="auto">
          <a:xfrm>
            <a:off x="69596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19" name="Oval 27">
            <a:extLst>
              <a:ext uri="{FF2B5EF4-FFF2-40B4-BE49-F238E27FC236}">
                <a16:creationId xmlns:a16="http://schemas.microsoft.com/office/drawing/2014/main" id="{CBA7695C-C9C3-4A58-B6F4-2A8AB6EB3B9A}"/>
              </a:ext>
            </a:extLst>
          </p:cNvPr>
          <p:cNvSpPr>
            <a:spLocks noChangeArrowheads="1"/>
          </p:cNvSpPr>
          <p:nvPr/>
        </p:nvSpPr>
        <p:spPr bwMode="auto">
          <a:xfrm>
            <a:off x="77978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20" name="Oval 28">
            <a:extLst>
              <a:ext uri="{FF2B5EF4-FFF2-40B4-BE49-F238E27FC236}">
                <a16:creationId xmlns:a16="http://schemas.microsoft.com/office/drawing/2014/main" id="{BD4B214D-B522-4572-87D0-5BB90B9A8940}"/>
              </a:ext>
            </a:extLst>
          </p:cNvPr>
          <p:cNvSpPr>
            <a:spLocks noChangeArrowheads="1"/>
          </p:cNvSpPr>
          <p:nvPr/>
        </p:nvSpPr>
        <p:spPr bwMode="auto">
          <a:xfrm>
            <a:off x="6121400" y="2286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21" name="Oval 29">
            <a:extLst>
              <a:ext uri="{FF2B5EF4-FFF2-40B4-BE49-F238E27FC236}">
                <a16:creationId xmlns:a16="http://schemas.microsoft.com/office/drawing/2014/main" id="{D1D9703E-A4AF-45E3-886F-E378EFDA2977}"/>
              </a:ext>
            </a:extLst>
          </p:cNvPr>
          <p:cNvSpPr>
            <a:spLocks noChangeArrowheads="1"/>
          </p:cNvSpPr>
          <p:nvPr/>
        </p:nvSpPr>
        <p:spPr bwMode="auto">
          <a:xfrm>
            <a:off x="7797800" y="2286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22" name="Oval 30">
            <a:extLst>
              <a:ext uri="{FF2B5EF4-FFF2-40B4-BE49-F238E27FC236}">
                <a16:creationId xmlns:a16="http://schemas.microsoft.com/office/drawing/2014/main" id="{872F3389-5066-448B-B45E-A4AD0E4C1162}"/>
              </a:ext>
            </a:extLst>
          </p:cNvPr>
          <p:cNvSpPr>
            <a:spLocks noChangeArrowheads="1"/>
          </p:cNvSpPr>
          <p:nvPr/>
        </p:nvSpPr>
        <p:spPr bwMode="auto">
          <a:xfrm>
            <a:off x="6959600" y="2286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23" name="Oval 31">
            <a:extLst>
              <a:ext uri="{FF2B5EF4-FFF2-40B4-BE49-F238E27FC236}">
                <a16:creationId xmlns:a16="http://schemas.microsoft.com/office/drawing/2014/main" id="{18FEF2D5-A341-449C-87A4-A43BF26AB674}"/>
              </a:ext>
            </a:extLst>
          </p:cNvPr>
          <p:cNvSpPr>
            <a:spLocks noChangeArrowheads="1"/>
          </p:cNvSpPr>
          <p:nvPr/>
        </p:nvSpPr>
        <p:spPr bwMode="auto">
          <a:xfrm>
            <a:off x="8636000" y="2286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24" name="Oval 32">
            <a:extLst>
              <a:ext uri="{FF2B5EF4-FFF2-40B4-BE49-F238E27FC236}">
                <a16:creationId xmlns:a16="http://schemas.microsoft.com/office/drawing/2014/main" id="{E7F00B46-CE0B-46D8-8BC0-E815B2C5B095}"/>
              </a:ext>
            </a:extLst>
          </p:cNvPr>
          <p:cNvSpPr>
            <a:spLocks noChangeArrowheads="1"/>
          </p:cNvSpPr>
          <p:nvPr/>
        </p:nvSpPr>
        <p:spPr bwMode="auto">
          <a:xfrm>
            <a:off x="8636000" y="15240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25" name="Line 33">
            <a:extLst>
              <a:ext uri="{FF2B5EF4-FFF2-40B4-BE49-F238E27FC236}">
                <a16:creationId xmlns:a16="http://schemas.microsoft.com/office/drawing/2014/main" id="{96E35DEF-C457-4A09-BBF3-A406E920DCD9}"/>
              </a:ext>
            </a:extLst>
          </p:cNvPr>
          <p:cNvSpPr>
            <a:spLocks noChangeShapeType="1"/>
          </p:cNvSpPr>
          <p:nvPr/>
        </p:nvSpPr>
        <p:spPr bwMode="auto">
          <a:xfrm>
            <a:off x="7874000" y="22860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26" name="Line 34">
            <a:extLst>
              <a:ext uri="{FF2B5EF4-FFF2-40B4-BE49-F238E27FC236}">
                <a16:creationId xmlns:a16="http://schemas.microsoft.com/office/drawing/2014/main" id="{A27D840E-5D6E-47A8-9D0A-FC90B600239D}"/>
              </a:ext>
            </a:extLst>
          </p:cNvPr>
          <p:cNvSpPr>
            <a:spLocks noChangeShapeType="1"/>
          </p:cNvSpPr>
          <p:nvPr/>
        </p:nvSpPr>
        <p:spPr bwMode="auto">
          <a:xfrm>
            <a:off x="8636000" y="16002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27" name="Line 35">
            <a:extLst>
              <a:ext uri="{FF2B5EF4-FFF2-40B4-BE49-F238E27FC236}">
                <a16:creationId xmlns:a16="http://schemas.microsoft.com/office/drawing/2014/main" id="{41EEBF63-19FC-42E2-820F-8D7F84EA9537}"/>
              </a:ext>
            </a:extLst>
          </p:cNvPr>
          <p:cNvSpPr>
            <a:spLocks noChangeShapeType="1"/>
          </p:cNvSpPr>
          <p:nvPr/>
        </p:nvSpPr>
        <p:spPr bwMode="auto">
          <a:xfrm flipH="1">
            <a:off x="7874000" y="1600200"/>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2" name="Text Box 36">
            <a:extLst>
              <a:ext uri="{FF2B5EF4-FFF2-40B4-BE49-F238E27FC236}">
                <a16:creationId xmlns:a16="http://schemas.microsoft.com/office/drawing/2014/main" id="{AECABA64-913F-45A1-8083-D570355DF228}"/>
              </a:ext>
            </a:extLst>
          </p:cNvPr>
          <p:cNvSpPr txBox="1">
            <a:spLocks noChangeArrowheads="1"/>
          </p:cNvSpPr>
          <p:nvPr/>
        </p:nvSpPr>
        <p:spPr bwMode="auto">
          <a:xfrm>
            <a:off x="1752600" y="1219200"/>
            <a:ext cx="2895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800" b="0">
                <a:latin typeface="Times New Roman" panose="02020603050405020304" pitchFamily="18" charset="0"/>
              </a:rPr>
              <a:t>1            3            5            7   </a:t>
            </a:r>
          </a:p>
          <a:p>
            <a:r>
              <a:rPr lang="en-US" altLang="en-US" sz="1800" b="0">
                <a:latin typeface="Times New Roman" panose="02020603050405020304" pitchFamily="18" charset="0"/>
              </a:rPr>
              <a:t>	</a:t>
            </a:r>
          </a:p>
          <a:p>
            <a:r>
              <a:rPr lang="en-US" altLang="en-US" sz="1800" b="0">
                <a:latin typeface="Times New Roman" panose="02020603050405020304" pitchFamily="18" charset="0"/>
              </a:rPr>
              <a:t>		</a:t>
            </a:r>
          </a:p>
          <a:p>
            <a:endParaRPr lang="en-US" altLang="en-US" sz="1800" b="0">
              <a:latin typeface="Times New Roman" panose="02020603050405020304" pitchFamily="18" charset="0"/>
            </a:endParaRPr>
          </a:p>
          <a:p>
            <a:r>
              <a:rPr lang="en-US" altLang="en-US" sz="1800" b="0">
                <a:latin typeface="Times New Roman" panose="02020603050405020304" pitchFamily="18" charset="0"/>
              </a:rPr>
              <a:t>2            4            6             8</a:t>
            </a:r>
          </a:p>
        </p:txBody>
      </p:sp>
      <p:sp>
        <p:nvSpPr>
          <p:cNvPr id="520229" name="Oval 37">
            <a:extLst>
              <a:ext uri="{FF2B5EF4-FFF2-40B4-BE49-F238E27FC236}">
                <a16:creationId xmlns:a16="http://schemas.microsoft.com/office/drawing/2014/main" id="{812BA4FD-7D79-4924-8F4F-716B30C15405}"/>
              </a:ext>
            </a:extLst>
          </p:cNvPr>
          <p:cNvSpPr>
            <a:spLocks noChangeArrowheads="1"/>
          </p:cNvSpPr>
          <p:nvPr/>
        </p:nvSpPr>
        <p:spPr bwMode="auto">
          <a:xfrm>
            <a:off x="1752600" y="3505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30" name="Oval 38">
            <a:extLst>
              <a:ext uri="{FF2B5EF4-FFF2-40B4-BE49-F238E27FC236}">
                <a16:creationId xmlns:a16="http://schemas.microsoft.com/office/drawing/2014/main" id="{17D95692-7695-4DBA-A42D-0C76C4830C58}"/>
              </a:ext>
            </a:extLst>
          </p:cNvPr>
          <p:cNvSpPr>
            <a:spLocks noChangeArrowheads="1"/>
          </p:cNvSpPr>
          <p:nvPr/>
        </p:nvSpPr>
        <p:spPr bwMode="auto">
          <a:xfrm>
            <a:off x="2590800" y="3505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31" name="Oval 39">
            <a:extLst>
              <a:ext uri="{FF2B5EF4-FFF2-40B4-BE49-F238E27FC236}">
                <a16:creationId xmlns:a16="http://schemas.microsoft.com/office/drawing/2014/main" id="{AD6FD4D7-D5D2-4735-875A-C0ABEDB94125}"/>
              </a:ext>
            </a:extLst>
          </p:cNvPr>
          <p:cNvSpPr>
            <a:spLocks noChangeArrowheads="1"/>
          </p:cNvSpPr>
          <p:nvPr/>
        </p:nvSpPr>
        <p:spPr bwMode="auto">
          <a:xfrm>
            <a:off x="3429000" y="3505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32" name="Oval 40">
            <a:extLst>
              <a:ext uri="{FF2B5EF4-FFF2-40B4-BE49-F238E27FC236}">
                <a16:creationId xmlns:a16="http://schemas.microsoft.com/office/drawing/2014/main" id="{B7E3FEC8-C3C3-4127-B32C-C7138BC44EE0}"/>
              </a:ext>
            </a:extLst>
          </p:cNvPr>
          <p:cNvSpPr>
            <a:spLocks noChangeArrowheads="1"/>
          </p:cNvSpPr>
          <p:nvPr/>
        </p:nvSpPr>
        <p:spPr bwMode="auto">
          <a:xfrm>
            <a:off x="1752600" y="426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33" name="Oval 41">
            <a:extLst>
              <a:ext uri="{FF2B5EF4-FFF2-40B4-BE49-F238E27FC236}">
                <a16:creationId xmlns:a16="http://schemas.microsoft.com/office/drawing/2014/main" id="{801EEA20-3C92-43F0-B69C-9CF164FDDC9B}"/>
              </a:ext>
            </a:extLst>
          </p:cNvPr>
          <p:cNvSpPr>
            <a:spLocks noChangeArrowheads="1"/>
          </p:cNvSpPr>
          <p:nvPr/>
        </p:nvSpPr>
        <p:spPr bwMode="auto">
          <a:xfrm>
            <a:off x="3429000" y="426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34" name="Oval 42">
            <a:extLst>
              <a:ext uri="{FF2B5EF4-FFF2-40B4-BE49-F238E27FC236}">
                <a16:creationId xmlns:a16="http://schemas.microsoft.com/office/drawing/2014/main" id="{F194DA3C-5363-450A-9CB0-F6A8721BEB83}"/>
              </a:ext>
            </a:extLst>
          </p:cNvPr>
          <p:cNvSpPr>
            <a:spLocks noChangeArrowheads="1"/>
          </p:cNvSpPr>
          <p:nvPr/>
        </p:nvSpPr>
        <p:spPr bwMode="auto">
          <a:xfrm>
            <a:off x="2590800" y="426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35" name="Oval 43">
            <a:extLst>
              <a:ext uri="{FF2B5EF4-FFF2-40B4-BE49-F238E27FC236}">
                <a16:creationId xmlns:a16="http://schemas.microsoft.com/office/drawing/2014/main" id="{4AEF7550-5307-47A4-8233-432F690DF285}"/>
              </a:ext>
            </a:extLst>
          </p:cNvPr>
          <p:cNvSpPr>
            <a:spLocks noChangeArrowheads="1"/>
          </p:cNvSpPr>
          <p:nvPr/>
        </p:nvSpPr>
        <p:spPr bwMode="auto">
          <a:xfrm>
            <a:off x="4267200" y="426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36" name="Oval 44">
            <a:extLst>
              <a:ext uri="{FF2B5EF4-FFF2-40B4-BE49-F238E27FC236}">
                <a16:creationId xmlns:a16="http://schemas.microsoft.com/office/drawing/2014/main" id="{10F514F6-7A81-477E-8A42-679336F22E26}"/>
              </a:ext>
            </a:extLst>
          </p:cNvPr>
          <p:cNvSpPr>
            <a:spLocks noChangeArrowheads="1"/>
          </p:cNvSpPr>
          <p:nvPr/>
        </p:nvSpPr>
        <p:spPr bwMode="auto">
          <a:xfrm>
            <a:off x="4267200" y="3505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37" name="Line 45">
            <a:extLst>
              <a:ext uri="{FF2B5EF4-FFF2-40B4-BE49-F238E27FC236}">
                <a16:creationId xmlns:a16="http://schemas.microsoft.com/office/drawing/2014/main" id="{014482FC-A2C4-4595-96C9-0A7C24AC53AB}"/>
              </a:ext>
            </a:extLst>
          </p:cNvPr>
          <p:cNvSpPr>
            <a:spLocks noChangeShapeType="1"/>
          </p:cNvSpPr>
          <p:nvPr/>
        </p:nvSpPr>
        <p:spPr bwMode="auto">
          <a:xfrm>
            <a:off x="1828800" y="3581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38" name="Line 46">
            <a:extLst>
              <a:ext uri="{FF2B5EF4-FFF2-40B4-BE49-F238E27FC236}">
                <a16:creationId xmlns:a16="http://schemas.microsoft.com/office/drawing/2014/main" id="{B7542D50-CCD4-4D8F-A7A1-E45E6F545CCA}"/>
              </a:ext>
            </a:extLst>
          </p:cNvPr>
          <p:cNvSpPr>
            <a:spLocks noChangeShapeType="1"/>
          </p:cNvSpPr>
          <p:nvPr/>
        </p:nvSpPr>
        <p:spPr bwMode="auto">
          <a:xfrm>
            <a:off x="2667000" y="35814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39" name="Line 47">
            <a:extLst>
              <a:ext uri="{FF2B5EF4-FFF2-40B4-BE49-F238E27FC236}">
                <a16:creationId xmlns:a16="http://schemas.microsoft.com/office/drawing/2014/main" id="{3D9755EF-B7BD-444B-BD6B-551AE6E5998A}"/>
              </a:ext>
            </a:extLst>
          </p:cNvPr>
          <p:cNvSpPr>
            <a:spLocks noChangeShapeType="1"/>
          </p:cNvSpPr>
          <p:nvPr/>
        </p:nvSpPr>
        <p:spPr bwMode="auto">
          <a:xfrm>
            <a:off x="2667000" y="42672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0" name="Line 48">
            <a:extLst>
              <a:ext uri="{FF2B5EF4-FFF2-40B4-BE49-F238E27FC236}">
                <a16:creationId xmlns:a16="http://schemas.microsoft.com/office/drawing/2014/main" id="{64081AF0-30D1-429C-9E01-C2A73118E26C}"/>
              </a:ext>
            </a:extLst>
          </p:cNvPr>
          <p:cNvSpPr>
            <a:spLocks noChangeShapeType="1"/>
          </p:cNvSpPr>
          <p:nvPr/>
        </p:nvSpPr>
        <p:spPr bwMode="auto">
          <a:xfrm>
            <a:off x="3505200" y="42672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1" name="Line 49">
            <a:extLst>
              <a:ext uri="{FF2B5EF4-FFF2-40B4-BE49-F238E27FC236}">
                <a16:creationId xmlns:a16="http://schemas.microsoft.com/office/drawing/2014/main" id="{C744C6B8-E334-4443-9DE9-448CA5171E8E}"/>
              </a:ext>
            </a:extLst>
          </p:cNvPr>
          <p:cNvSpPr>
            <a:spLocks noChangeShapeType="1"/>
          </p:cNvSpPr>
          <p:nvPr/>
        </p:nvSpPr>
        <p:spPr bwMode="auto">
          <a:xfrm>
            <a:off x="1828800" y="3581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2" name="Line 50">
            <a:extLst>
              <a:ext uri="{FF2B5EF4-FFF2-40B4-BE49-F238E27FC236}">
                <a16:creationId xmlns:a16="http://schemas.microsoft.com/office/drawing/2014/main" id="{802CE66A-FC24-4F61-9AD7-4040E5F5A905}"/>
              </a:ext>
            </a:extLst>
          </p:cNvPr>
          <p:cNvSpPr>
            <a:spLocks noChangeShapeType="1"/>
          </p:cNvSpPr>
          <p:nvPr/>
        </p:nvSpPr>
        <p:spPr bwMode="auto">
          <a:xfrm>
            <a:off x="4267200" y="35814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3" name="Line 51">
            <a:extLst>
              <a:ext uri="{FF2B5EF4-FFF2-40B4-BE49-F238E27FC236}">
                <a16:creationId xmlns:a16="http://schemas.microsoft.com/office/drawing/2014/main" id="{8F4F4B34-1B15-4530-B552-D8D96163EBF4}"/>
              </a:ext>
            </a:extLst>
          </p:cNvPr>
          <p:cNvSpPr>
            <a:spLocks noChangeShapeType="1"/>
          </p:cNvSpPr>
          <p:nvPr/>
        </p:nvSpPr>
        <p:spPr bwMode="auto">
          <a:xfrm>
            <a:off x="2667000" y="35814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4" name="Line 52">
            <a:extLst>
              <a:ext uri="{FF2B5EF4-FFF2-40B4-BE49-F238E27FC236}">
                <a16:creationId xmlns:a16="http://schemas.microsoft.com/office/drawing/2014/main" id="{872A2690-D3E5-4BEE-885B-42DA06D1B6B9}"/>
              </a:ext>
            </a:extLst>
          </p:cNvPr>
          <p:cNvSpPr>
            <a:spLocks noChangeShapeType="1"/>
          </p:cNvSpPr>
          <p:nvPr/>
        </p:nvSpPr>
        <p:spPr bwMode="auto">
          <a:xfrm>
            <a:off x="3429000" y="35814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5" name="Line 53">
            <a:extLst>
              <a:ext uri="{FF2B5EF4-FFF2-40B4-BE49-F238E27FC236}">
                <a16:creationId xmlns:a16="http://schemas.microsoft.com/office/drawing/2014/main" id="{157568B3-6A38-4489-B841-C10DADA87DC7}"/>
              </a:ext>
            </a:extLst>
          </p:cNvPr>
          <p:cNvSpPr>
            <a:spLocks noChangeShapeType="1"/>
          </p:cNvSpPr>
          <p:nvPr/>
        </p:nvSpPr>
        <p:spPr bwMode="auto">
          <a:xfrm flipH="1">
            <a:off x="1828800" y="35814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6" name="Line 54">
            <a:extLst>
              <a:ext uri="{FF2B5EF4-FFF2-40B4-BE49-F238E27FC236}">
                <a16:creationId xmlns:a16="http://schemas.microsoft.com/office/drawing/2014/main" id="{77772B2F-2880-4DD8-A916-6404BE8AF1F7}"/>
              </a:ext>
            </a:extLst>
          </p:cNvPr>
          <p:cNvSpPr>
            <a:spLocks noChangeShapeType="1"/>
          </p:cNvSpPr>
          <p:nvPr/>
        </p:nvSpPr>
        <p:spPr bwMode="auto">
          <a:xfrm flipH="1">
            <a:off x="3505200" y="3581400"/>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7" name="Line 55">
            <a:extLst>
              <a:ext uri="{FF2B5EF4-FFF2-40B4-BE49-F238E27FC236}">
                <a16:creationId xmlns:a16="http://schemas.microsoft.com/office/drawing/2014/main" id="{E15696B8-499E-46DB-B7AE-763C245D07A5}"/>
              </a:ext>
            </a:extLst>
          </p:cNvPr>
          <p:cNvSpPr>
            <a:spLocks noChangeShapeType="1"/>
          </p:cNvSpPr>
          <p:nvPr/>
        </p:nvSpPr>
        <p:spPr bwMode="auto">
          <a:xfrm>
            <a:off x="1828800" y="35814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8" name="Line 56">
            <a:extLst>
              <a:ext uri="{FF2B5EF4-FFF2-40B4-BE49-F238E27FC236}">
                <a16:creationId xmlns:a16="http://schemas.microsoft.com/office/drawing/2014/main" id="{79F9BFEC-1E21-431D-84C4-AD80C1CB0B97}"/>
              </a:ext>
            </a:extLst>
          </p:cNvPr>
          <p:cNvSpPr>
            <a:spLocks noChangeShapeType="1"/>
          </p:cNvSpPr>
          <p:nvPr/>
        </p:nvSpPr>
        <p:spPr bwMode="auto">
          <a:xfrm flipH="1">
            <a:off x="1828800" y="3581400"/>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49" name="Line 57">
            <a:extLst>
              <a:ext uri="{FF2B5EF4-FFF2-40B4-BE49-F238E27FC236}">
                <a16:creationId xmlns:a16="http://schemas.microsoft.com/office/drawing/2014/main" id="{B89001A7-0F68-4DA5-B3E9-BD51139A33EC}"/>
              </a:ext>
            </a:extLst>
          </p:cNvPr>
          <p:cNvSpPr>
            <a:spLocks noChangeShapeType="1"/>
          </p:cNvSpPr>
          <p:nvPr/>
        </p:nvSpPr>
        <p:spPr bwMode="auto">
          <a:xfrm>
            <a:off x="1828800" y="35814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250" name="Text Box 58">
            <a:extLst>
              <a:ext uri="{FF2B5EF4-FFF2-40B4-BE49-F238E27FC236}">
                <a16:creationId xmlns:a16="http://schemas.microsoft.com/office/drawing/2014/main" id="{0EFA925A-5212-4288-8588-86CD3E0A99C6}"/>
              </a:ext>
            </a:extLst>
          </p:cNvPr>
          <p:cNvSpPr txBox="1">
            <a:spLocks noChangeArrowheads="1"/>
          </p:cNvSpPr>
          <p:nvPr/>
        </p:nvSpPr>
        <p:spPr bwMode="auto">
          <a:xfrm>
            <a:off x="5105400" y="3733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H</a:t>
            </a:r>
            <a:endParaRPr lang="en-US" altLang="en-US" sz="2400" b="0">
              <a:latin typeface="Times New Roman" panose="02020603050405020304" pitchFamily="18" charset="0"/>
            </a:endParaRPr>
          </a:p>
        </p:txBody>
      </p:sp>
      <p:sp>
        <p:nvSpPr>
          <p:cNvPr id="520251" name="Oval 59">
            <a:extLst>
              <a:ext uri="{FF2B5EF4-FFF2-40B4-BE49-F238E27FC236}">
                <a16:creationId xmlns:a16="http://schemas.microsoft.com/office/drawing/2014/main" id="{015817B0-E6A2-421C-BC20-9A52DC8DE367}"/>
              </a:ext>
            </a:extLst>
          </p:cNvPr>
          <p:cNvSpPr>
            <a:spLocks noChangeArrowheads="1"/>
          </p:cNvSpPr>
          <p:nvPr/>
        </p:nvSpPr>
        <p:spPr bwMode="auto">
          <a:xfrm>
            <a:off x="6045200" y="3505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52" name="Oval 60">
            <a:extLst>
              <a:ext uri="{FF2B5EF4-FFF2-40B4-BE49-F238E27FC236}">
                <a16:creationId xmlns:a16="http://schemas.microsoft.com/office/drawing/2014/main" id="{6C20C88B-B189-449E-A3AB-74D2D9FC76F6}"/>
              </a:ext>
            </a:extLst>
          </p:cNvPr>
          <p:cNvSpPr>
            <a:spLocks noChangeArrowheads="1"/>
          </p:cNvSpPr>
          <p:nvPr/>
        </p:nvSpPr>
        <p:spPr bwMode="auto">
          <a:xfrm>
            <a:off x="6883400" y="3505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53" name="Oval 61">
            <a:extLst>
              <a:ext uri="{FF2B5EF4-FFF2-40B4-BE49-F238E27FC236}">
                <a16:creationId xmlns:a16="http://schemas.microsoft.com/office/drawing/2014/main" id="{B8D658BF-7CB3-4463-B967-2C16AB73ED11}"/>
              </a:ext>
            </a:extLst>
          </p:cNvPr>
          <p:cNvSpPr>
            <a:spLocks noChangeArrowheads="1"/>
          </p:cNvSpPr>
          <p:nvPr/>
        </p:nvSpPr>
        <p:spPr bwMode="auto">
          <a:xfrm>
            <a:off x="7721600" y="3505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54" name="Oval 62">
            <a:extLst>
              <a:ext uri="{FF2B5EF4-FFF2-40B4-BE49-F238E27FC236}">
                <a16:creationId xmlns:a16="http://schemas.microsoft.com/office/drawing/2014/main" id="{1FC14ED4-B9EB-4FDD-A401-B03520E72E10}"/>
              </a:ext>
            </a:extLst>
          </p:cNvPr>
          <p:cNvSpPr>
            <a:spLocks noChangeArrowheads="1"/>
          </p:cNvSpPr>
          <p:nvPr/>
        </p:nvSpPr>
        <p:spPr bwMode="auto">
          <a:xfrm>
            <a:off x="6045200" y="426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55" name="Oval 63">
            <a:extLst>
              <a:ext uri="{FF2B5EF4-FFF2-40B4-BE49-F238E27FC236}">
                <a16:creationId xmlns:a16="http://schemas.microsoft.com/office/drawing/2014/main" id="{4CE0B428-D7C2-48A3-940B-60700DBC64DA}"/>
              </a:ext>
            </a:extLst>
          </p:cNvPr>
          <p:cNvSpPr>
            <a:spLocks noChangeArrowheads="1"/>
          </p:cNvSpPr>
          <p:nvPr/>
        </p:nvSpPr>
        <p:spPr bwMode="auto">
          <a:xfrm>
            <a:off x="7721600" y="426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56" name="Oval 64">
            <a:extLst>
              <a:ext uri="{FF2B5EF4-FFF2-40B4-BE49-F238E27FC236}">
                <a16:creationId xmlns:a16="http://schemas.microsoft.com/office/drawing/2014/main" id="{2F5FA474-C1D8-4718-8A30-E12E2F361B62}"/>
              </a:ext>
            </a:extLst>
          </p:cNvPr>
          <p:cNvSpPr>
            <a:spLocks noChangeArrowheads="1"/>
          </p:cNvSpPr>
          <p:nvPr/>
        </p:nvSpPr>
        <p:spPr bwMode="auto">
          <a:xfrm>
            <a:off x="6883400" y="426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57" name="Text Box 65">
            <a:extLst>
              <a:ext uri="{FF2B5EF4-FFF2-40B4-BE49-F238E27FC236}">
                <a16:creationId xmlns:a16="http://schemas.microsoft.com/office/drawing/2014/main" id="{BFDCE865-F0C9-49AE-81CC-9F2813B8C70A}"/>
              </a:ext>
            </a:extLst>
          </p:cNvPr>
          <p:cNvSpPr txBox="1">
            <a:spLocks noChangeArrowheads="1"/>
          </p:cNvSpPr>
          <p:nvPr/>
        </p:nvSpPr>
        <p:spPr bwMode="auto">
          <a:xfrm>
            <a:off x="6019800" y="1219200"/>
            <a:ext cx="2870200" cy="1465263"/>
          </a:xfrm>
          <a:prstGeom prst="rect">
            <a:avLst/>
          </a:prstGeom>
          <a:noFill/>
          <a:ln w="9525">
            <a:noFill/>
            <a:miter lim="800000"/>
            <a:headEnd/>
            <a:tailEnd/>
          </a:ln>
          <a:effectLst/>
        </p:spPr>
        <p:txBody>
          <a:bodyPr wrap="none">
            <a:spAutoFit/>
          </a:bodyPr>
          <a:lstStyle/>
          <a:p>
            <a:pPr eaLnBrk="0" hangingPunct="0">
              <a:defRPr/>
            </a:pPr>
            <a:r>
              <a:rPr lang="en-US" sz="1800" b="0">
                <a:latin typeface="Times New Roman" pitchFamily="18" charset="0"/>
              </a:rPr>
              <a:t>1            3            5            7   </a:t>
            </a:r>
          </a:p>
          <a:p>
            <a:pPr eaLnBrk="0" hangingPunct="0">
              <a:defRPr/>
            </a:pPr>
            <a:endParaRPr lang="en-US" sz="1800" b="0">
              <a:latin typeface="Times New Roman" pitchFamily="18" charset="0"/>
            </a:endParaRPr>
          </a:p>
          <a:p>
            <a:pPr eaLnBrk="0" hangingPunct="0">
              <a:defRPr/>
            </a:pPr>
            <a:endParaRPr lang="en-US" sz="1800" b="0">
              <a:latin typeface="Times New Roman" pitchFamily="18" charset="0"/>
            </a:endParaRPr>
          </a:p>
          <a:p>
            <a:pPr eaLnBrk="0" hangingPunct="0">
              <a:defRPr/>
            </a:pPr>
            <a:endParaRPr lang="en-US" sz="1800" b="0">
              <a:latin typeface="Times New Roman" pitchFamily="18" charset="0"/>
            </a:endParaRPr>
          </a:p>
          <a:p>
            <a:pPr eaLnBrk="0" hangingPunct="0">
              <a:defRPr/>
            </a:pPr>
            <a:r>
              <a:rPr lang="en-US" sz="1800" b="0">
                <a:latin typeface="Times New Roman" pitchFamily="18" charset="0"/>
              </a:rPr>
              <a:t>2            4            </a:t>
            </a:r>
            <a:r>
              <a:rPr lang="en-US" sz="1800">
                <a:solidFill>
                  <a:srgbClr val="FF3300"/>
                </a:solidFill>
                <a:effectLst>
                  <a:outerShdw blurRad="38100" dist="38100" dir="2700000" algn="tl">
                    <a:srgbClr val="C0C0C0"/>
                  </a:outerShdw>
                </a:effectLst>
                <a:latin typeface="Times New Roman" pitchFamily="18" charset="0"/>
              </a:rPr>
              <a:t>6</a:t>
            </a:r>
            <a:r>
              <a:rPr lang="en-US" sz="1800" b="0">
                <a:latin typeface="Times New Roman" pitchFamily="18" charset="0"/>
              </a:rPr>
              <a:t>             8</a:t>
            </a:r>
          </a:p>
        </p:txBody>
      </p:sp>
      <p:sp>
        <p:nvSpPr>
          <p:cNvPr id="520258" name="Oval 66">
            <a:extLst>
              <a:ext uri="{FF2B5EF4-FFF2-40B4-BE49-F238E27FC236}">
                <a16:creationId xmlns:a16="http://schemas.microsoft.com/office/drawing/2014/main" id="{BBBCC19D-72B1-449D-B5F1-2372E52AB34E}"/>
              </a:ext>
            </a:extLst>
          </p:cNvPr>
          <p:cNvSpPr>
            <a:spLocks noChangeArrowheads="1"/>
          </p:cNvSpPr>
          <p:nvPr/>
        </p:nvSpPr>
        <p:spPr bwMode="auto">
          <a:xfrm>
            <a:off x="8534400" y="3505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59" name="Oval 67">
            <a:extLst>
              <a:ext uri="{FF2B5EF4-FFF2-40B4-BE49-F238E27FC236}">
                <a16:creationId xmlns:a16="http://schemas.microsoft.com/office/drawing/2014/main" id="{7EA57EE6-26BE-4768-B2DD-DAB0A2EB752A}"/>
              </a:ext>
            </a:extLst>
          </p:cNvPr>
          <p:cNvSpPr>
            <a:spLocks noChangeArrowheads="1"/>
          </p:cNvSpPr>
          <p:nvPr/>
        </p:nvSpPr>
        <p:spPr bwMode="auto">
          <a:xfrm>
            <a:off x="8534400" y="4267200"/>
            <a:ext cx="76200" cy="76200"/>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520260" name="Text Box 68">
            <a:extLst>
              <a:ext uri="{FF2B5EF4-FFF2-40B4-BE49-F238E27FC236}">
                <a16:creationId xmlns:a16="http://schemas.microsoft.com/office/drawing/2014/main" id="{76B3EE46-9DFA-4096-BFB0-241ADAF5221C}"/>
              </a:ext>
            </a:extLst>
          </p:cNvPr>
          <p:cNvSpPr txBox="1">
            <a:spLocks noChangeArrowheads="1"/>
          </p:cNvSpPr>
          <p:nvPr/>
        </p:nvSpPr>
        <p:spPr bwMode="auto">
          <a:xfrm>
            <a:off x="228600" y="3276600"/>
            <a:ext cx="1447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splicing</a:t>
            </a:r>
          </a:p>
          <a:p>
            <a:r>
              <a:rPr lang="en-US" altLang="en-US" sz="2400" b="0">
                <a:latin typeface="Times New Roman" panose="02020603050405020304" pitchFamily="18" charset="0"/>
              </a:rPr>
              <a:t>6786 into</a:t>
            </a:r>
            <a:endParaRPr lang="en-US" altLang="en-US" sz="2400" b="0" i="1">
              <a:solidFill>
                <a:srgbClr val="3333FF"/>
              </a:solidFill>
              <a:latin typeface="Times New Roman" panose="02020603050405020304" pitchFamily="18" charset="0"/>
            </a:endParaRPr>
          </a:p>
          <a:p>
            <a:r>
              <a:rPr lang="en-US" altLang="en-US" sz="2400" b="0">
                <a:latin typeface="Times New Roman" panose="02020603050405020304" pitchFamily="18" charset="0"/>
              </a:rPr>
              <a:t>12346531</a:t>
            </a:r>
          </a:p>
        </p:txBody>
      </p:sp>
      <p:sp>
        <p:nvSpPr>
          <p:cNvPr id="21575" name="Text Box 69">
            <a:extLst>
              <a:ext uri="{FF2B5EF4-FFF2-40B4-BE49-F238E27FC236}">
                <a16:creationId xmlns:a16="http://schemas.microsoft.com/office/drawing/2014/main" id="{3E33CAEC-CCDB-4755-8A1D-B5C452332D5C}"/>
              </a:ext>
            </a:extLst>
          </p:cNvPr>
          <p:cNvSpPr txBox="1">
            <a:spLocks noChangeArrowheads="1"/>
          </p:cNvSpPr>
          <p:nvPr/>
        </p:nvSpPr>
        <p:spPr bwMode="auto">
          <a:xfrm>
            <a:off x="5943600" y="3200400"/>
            <a:ext cx="287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800" b="0">
                <a:latin typeface="Times New Roman" panose="02020603050405020304" pitchFamily="18" charset="0"/>
              </a:rPr>
              <a:t>1            3            5            7   </a:t>
            </a:r>
          </a:p>
          <a:p>
            <a:endParaRPr lang="en-US" altLang="en-US" sz="1800" b="0">
              <a:latin typeface="Times New Roman" panose="02020603050405020304" pitchFamily="18" charset="0"/>
            </a:endParaRPr>
          </a:p>
          <a:p>
            <a:endParaRPr lang="en-US" altLang="en-US" sz="1800" b="0">
              <a:latin typeface="Times New Roman" panose="02020603050405020304" pitchFamily="18" charset="0"/>
            </a:endParaRPr>
          </a:p>
          <a:p>
            <a:endParaRPr lang="en-US" altLang="en-US" sz="1800" b="0">
              <a:latin typeface="Times New Roman" panose="02020603050405020304" pitchFamily="18" charset="0"/>
            </a:endParaRPr>
          </a:p>
          <a:p>
            <a:r>
              <a:rPr lang="en-US" altLang="en-US" sz="1800" b="0">
                <a:latin typeface="Times New Roman" panose="02020603050405020304" pitchFamily="18" charset="0"/>
              </a:rPr>
              <a:t>2            4            6             8</a:t>
            </a:r>
          </a:p>
        </p:txBody>
      </p:sp>
      <p:sp>
        <p:nvSpPr>
          <p:cNvPr id="520262" name="Text Box 70">
            <a:extLst>
              <a:ext uri="{FF2B5EF4-FFF2-40B4-BE49-F238E27FC236}">
                <a16:creationId xmlns:a16="http://schemas.microsoft.com/office/drawing/2014/main" id="{4F224C3B-AD26-48CD-9502-D1F080BBE174}"/>
              </a:ext>
            </a:extLst>
          </p:cNvPr>
          <p:cNvSpPr txBox="1">
            <a:spLocks noChangeArrowheads="1"/>
          </p:cNvSpPr>
          <p:nvPr/>
        </p:nvSpPr>
        <p:spPr bwMode="auto">
          <a:xfrm>
            <a:off x="304800" y="51054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Euler cycle obtained</a:t>
            </a:r>
          </a:p>
          <a:p>
            <a:r>
              <a:rPr lang="en-US" altLang="en-US" sz="2400" b="0">
                <a:latin typeface="Times New Roman" panose="02020603050405020304" pitchFamily="18" charset="0"/>
              </a:rPr>
              <a:t>12346786531</a:t>
            </a:r>
          </a:p>
        </p:txBody>
      </p:sp>
      <p:sp>
        <p:nvSpPr>
          <p:cNvPr id="21577" name="Text Box 71">
            <a:extLst>
              <a:ext uri="{FF2B5EF4-FFF2-40B4-BE49-F238E27FC236}">
                <a16:creationId xmlns:a16="http://schemas.microsoft.com/office/drawing/2014/main" id="{407DE367-3AFC-4160-89CF-63EC4A32292C}"/>
              </a:ext>
            </a:extLst>
          </p:cNvPr>
          <p:cNvSpPr txBox="1">
            <a:spLocks noChangeArrowheads="1"/>
          </p:cNvSpPr>
          <p:nvPr/>
        </p:nvSpPr>
        <p:spPr bwMode="auto">
          <a:xfrm>
            <a:off x="1676400" y="3200400"/>
            <a:ext cx="287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800" b="0">
                <a:latin typeface="Times New Roman" panose="02020603050405020304" pitchFamily="18" charset="0"/>
              </a:rPr>
              <a:t>1            3            5            7   </a:t>
            </a:r>
          </a:p>
          <a:p>
            <a:endParaRPr lang="en-US" altLang="en-US" sz="1800" b="0">
              <a:latin typeface="Times New Roman" panose="02020603050405020304" pitchFamily="18" charset="0"/>
            </a:endParaRPr>
          </a:p>
          <a:p>
            <a:endParaRPr lang="en-US" altLang="en-US" sz="1800" b="0">
              <a:latin typeface="Times New Roman" panose="02020603050405020304" pitchFamily="18" charset="0"/>
            </a:endParaRPr>
          </a:p>
          <a:p>
            <a:endParaRPr lang="en-US" altLang="en-US" sz="1800" b="0">
              <a:latin typeface="Times New Roman" panose="02020603050405020304" pitchFamily="18" charset="0"/>
            </a:endParaRPr>
          </a:p>
          <a:p>
            <a:r>
              <a:rPr lang="en-US" altLang="en-US" sz="1800" b="0">
                <a:latin typeface="Times New Roman" panose="02020603050405020304" pitchFamily="18" charset="0"/>
              </a:rPr>
              <a:t>2            4            6             8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019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0196"/>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2019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20198"/>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20199"/>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20200"/>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2020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20202"/>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0"/>
                                  </p:stCondLst>
                                  <p:childTnLst>
                                    <p:set>
                                      <p:cBhvr>
                                        <p:cTn id="30" dur="1" fill="hold">
                                          <p:stCondLst>
                                            <p:cond delay="499"/>
                                          </p:stCondLst>
                                        </p:cTn>
                                        <p:tgtEl>
                                          <p:spTgt spid="520203"/>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520204"/>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0"/>
                                  </p:stCondLst>
                                  <p:childTnLst>
                                    <p:set>
                                      <p:cBhvr>
                                        <p:cTn id="36" dur="1" fill="hold">
                                          <p:stCondLst>
                                            <p:cond delay="499"/>
                                          </p:stCondLst>
                                        </p:cTn>
                                        <p:tgtEl>
                                          <p:spTgt spid="520205"/>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520206"/>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nodeType="afterEffect">
                                  <p:stCondLst>
                                    <p:cond delay="0"/>
                                  </p:stCondLst>
                                  <p:childTnLst>
                                    <p:set>
                                      <p:cBhvr>
                                        <p:cTn id="42" dur="1" fill="hold">
                                          <p:stCondLst>
                                            <p:cond delay="499"/>
                                          </p:stCondLst>
                                        </p:cTn>
                                        <p:tgtEl>
                                          <p:spTgt spid="520207"/>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nodeType="afterEffect">
                                  <p:stCondLst>
                                    <p:cond delay="0"/>
                                  </p:stCondLst>
                                  <p:childTnLst>
                                    <p:set>
                                      <p:cBhvr>
                                        <p:cTn id="45" dur="1" fill="hold">
                                          <p:stCondLst>
                                            <p:cond delay="499"/>
                                          </p:stCondLst>
                                        </p:cTn>
                                        <p:tgtEl>
                                          <p:spTgt spid="520208"/>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nodeType="afterEffect">
                                  <p:stCondLst>
                                    <p:cond delay="0"/>
                                  </p:stCondLst>
                                  <p:childTnLst>
                                    <p:set>
                                      <p:cBhvr>
                                        <p:cTn id="48" dur="1" fill="hold">
                                          <p:stCondLst>
                                            <p:cond delay="499"/>
                                          </p:stCondLst>
                                        </p:cTn>
                                        <p:tgtEl>
                                          <p:spTgt spid="520209"/>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nodeType="afterEffect">
                                  <p:stCondLst>
                                    <p:cond delay="0"/>
                                  </p:stCondLst>
                                  <p:childTnLst>
                                    <p:set>
                                      <p:cBhvr>
                                        <p:cTn id="51" dur="1" fill="hold">
                                          <p:stCondLst>
                                            <p:cond delay="499"/>
                                          </p:stCondLst>
                                        </p:cTn>
                                        <p:tgtEl>
                                          <p:spTgt spid="520210"/>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nodeType="afterEffect">
                                  <p:stCondLst>
                                    <p:cond delay="0"/>
                                  </p:stCondLst>
                                  <p:childTnLst>
                                    <p:set>
                                      <p:cBhvr>
                                        <p:cTn id="54" dur="1" fill="hold">
                                          <p:stCondLst>
                                            <p:cond delay="499"/>
                                          </p:stCondLst>
                                        </p:cTn>
                                        <p:tgtEl>
                                          <p:spTgt spid="520211"/>
                                        </p:tgtEl>
                                        <p:attrNameLst>
                                          <p:attrName>style.visibility</p:attrName>
                                        </p:attrNameLst>
                                      </p:cBhvr>
                                      <p:to>
                                        <p:strVal val="visible"/>
                                      </p:to>
                                    </p:set>
                                  </p:childTnLst>
                                </p:cTn>
                              </p:par>
                            </p:childTnLst>
                          </p:cTn>
                        </p:par>
                        <p:par>
                          <p:cTn id="55" fill="hold" nodeType="afterGroup">
                            <p:stCondLst>
                              <p:cond delay="8500"/>
                            </p:stCondLst>
                            <p:childTnLst>
                              <p:par>
                                <p:cTn id="56" presetID="1" presetClass="entr" presetSubtype="0" fill="hold" nodeType="afterEffect">
                                  <p:stCondLst>
                                    <p:cond delay="0"/>
                                  </p:stCondLst>
                                  <p:childTnLst>
                                    <p:set>
                                      <p:cBhvr>
                                        <p:cTn id="57" dur="1" fill="hold">
                                          <p:stCondLst>
                                            <p:cond delay="499"/>
                                          </p:stCondLst>
                                        </p:cTn>
                                        <p:tgtEl>
                                          <p:spTgt spid="52021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520213"/>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520214"/>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52021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520216"/>
                                        </p:tgtEl>
                                        <p:attrNameLst>
                                          <p:attrName>style.visibility</p:attrName>
                                        </p:attrNameLst>
                                      </p:cBhvr>
                                      <p:to>
                                        <p:strVal val="visible"/>
                                      </p:to>
                                    </p:se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520217"/>
                                        </p:tgtEl>
                                        <p:attrNameLst>
                                          <p:attrName>style.visibility</p:attrName>
                                        </p:attrNameLst>
                                      </p:cBhvr>
                                      <p:to>
                                        <p:strVal val="visible"/>
                                      </p:to>
                                    </p:set>
                                  </p:childTnLst>
                                </p:cTn>
                              </p:par>
                            </p:childTnLst>
                          </p:cTn>
                        </p:par>
                        <p:par>
                          <p:cTn id="77" fill="hold" nodeType="afterGroup">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520218"/>
                                        </p:tgtEl>
                                        <p:attrNameLst>
                                          <p:attrName>style.visibility</p:attrName>
                                        </p:attrNameLst>
                                      </p:cBhvr>
                                      <p:to>
                                        <p:strVal val="visible"/>
                                      </p:to>
                                    </p:set>
                                  </p:childTnLst>
                                </p:cTn>
                              </p:par>
                            </p:childTnLst>
                          </p:cTn>
                        </p:par>
                        <p:par>
                          <p:cTn id="80" fill="hold" nodeType="afterGroup">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520219"/>
                                        </p:tgtEl>
                                        <p:attrNameLst>
                                          <p:attrName>style.visibility</p:attrName>
                                        </p:attrNameLst>
                                      </p:cBhvr>
                                      <p:to>
                                        <p:strVal val="visible"/>
                                      </p:to>
                                    </p:set>
                                  </p:childTnLst>
                                </p:cTn>
                              </p:par>
                            </p:childTnLst>
                          </p:cTn>
                        </p:par>
                        <p:par>
                          <p:cTn id="83" fill="hold" nodeType="afterGroup">
                            <p:stCondLst>
                              <p:cond delay="2000"/>
                            </p:stCondLst>
                            <p:childTnLst>
                              <p:par>
                                <p:cTn id="84" presetID="1" presetClass="entr" presetSubtype="0" fill="hold" grpId="0" nodeType="afterEffect">
                                  <p:stCondLst>
                                    <p:cond delay="0"/>
                                  </p:stCondLst>
                                  <p:childTnLst>
                                    <p:set>
                                      <p:cBhvr>
                                        <p:cTn id="85" dur="1" fill="hold">
                                          <p:stCondLst>
                                            <p:cond delay="499"/>
                                          </p:stCondLst>
                                        </p:cTn>
                                        <p:tgtEl>
                                          <p:spTgt spid="520220"/>
                                        </p:tgtEl>
                                        <p:attrNameLst>
                                          <p:attrName>style.visibility</p:attrName>
                                        </p:attrNameLst>
                                      </p:cBhvr>
                                      <p:to>
                                        <p:strVal val="visible"/>
                                      </p:to>
                                    </p:set>
                                  </p:childTnLst>
                                </p:cTn>
                              </p:par>
                            </p:childTnLst>
                          </p:cTn>
                        </p:par>
                        <p:par>
                          <p:cTn id="86" fill="hold" nodeType="afterGroup">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520221"/>
                                        </p:tgtEl>
                                        <p:attrNameLst>
                                          <p:attrName>style.visibility</p:attrName>
                                        </p:attrNameLst>
                                      </p:cBhvr>
                                      <p:to>
                                        <p:strVal val="visible"/>
                                      </p:to>
                                    </p:set>
                                  </p:childTnLst>
                                </p:cTn>
                              </p:par>
                            </p:childTnLst>
                          </p:cTn>
                        </p:par>
                        <p:par>
                          <p:cTn id="89" fill="hold" nodeType="afterGroup">
                            <p:stCondLst>
                              <p:cond delay="3000"/>
                            </p:stCondLst>
                            <p:childTnLst>
                              <p:par>
                                <p:cTn id="90" presetID="1" presetClass="entr" presetSubtype="0" fill="hold" grpId="0" nodeType="afterEffect">
                                  <p:stCondLst>
                                    <p:cond delay="0"/>
                                  </p:stCondLst>
                                  <p:childTnLst>
                                    <p:set>
                                      <p:cBhvr>
                                        <p:cTn id="91" dur="1" fill="hold">
                                          <p:stCondLst>
                                            <p:cond delay="499"/>
                                          </p:stCondLst>
                                        </p:cTn>
                                        <p:tgtEl>
                                          <p:spTgt spid="520222"/>
                                        </p:tgtEl>
                                        <p:attrNameLst>
                                          <p:attrName>style.visibility</p:attrName>
                                        </p:attrNameLst>
                                      </p:cBhvr>
                                      <p:to>
                                        <p:strVal val="visible"/>
                                      </p:to>
                                    </p:set>
                                  </p:childTnLst>
                                </p:cTn>
                              </p:par>
                            </p:childTnLst>
                          </p:cTn>
                        </p:par>
                        <p:par>
                          <p:cTn id="92" fill="hold" nodeType="afterGroup">
                            <p:stCondLst>
                              <p:cond delay="3500"/>
                            </p:stCondLst>
                            <p:childTnLst>
                              <p:par>
                                <p:cTn id="93" presetID="1" presetClass="entr" presetSubtype="0" fill="hold" grpId="0" nodeType="afterEffect">
                                  <p:stCondLst>
                                    <p:cond delay="0"/>
                                  </p:stCondLst>
                                  <p:childTnLst>
                                    <p:set>
                                      <p:cBhvr>
                                        <p:cTn id="94" dur="1" fill="hold">
                                          <p:stCondLst>
                                            <p:cond delay="499"/>
                                          </p:stCondLst>
                                        </p:cTn>
                                        <p:tgtEl>
                                          <p:spTgt spid="520223"/>
                                        </p:tgtEl>
                                        <p:attrNameLst>
                                          <p:attrName>style.visibility</p:attrName>
                                        </p:attrNameLst>
                                      </p:cBhvr>
                                      <p:to>
                                        <p:strVal val="visible"/>
                                      </p:to>
                                    </p:set>
                                  </p:childTnLst>
                                </p:cTn>
                              </p:par>
                            </p:childTnLst>
                          </p:cTn>
                        </p:par>
                        <p:par>
                          <p:cTn id="95" fill="hold" nodeType="afterGroup">
                            <p:stCondLst>
                              <p:cond delay="4000"/>
                            </p:stCondLst>
                            <p:childTnLst>
                              <p:par>
                                <p:cTn id="96" presetID="1" presetClass="entr" presetSubtype="0" fill="hold" grpId="0" nodeType="afterEffect">
                                  <p:stCondLst>
                                    <p:cond delay="0"/>
                                  </p:stCondLst>
                                  <p:childTnLst>
                                    <p:set>
                                      <p:cBhvr>
                                        <p:cTn id="97" dur="1" fill="hold">
                                          <p:stCondLst>
                                            <p:cond delay="499"/>
                                          </p:stCondLst>
                                        </p:cTn>
                                        <p:tgtEl>
                                          <p:spTgt spid="520224"/>
                                        </p:tgtEl>
                                        <p:attrNameLst>
                                          <p:attrName>style.visibility</p:attrName>
                                        </p:attrNameLst>
                                      </p:cBhvr>
                                      <p:to>
                                        <p:strVal val="visible"/>
                                      </p:to>
                                    </p:set>
                                  </p:childTnLst>
                                </p:cTn>
                              </p:par>
                            </p:childTnLst>
                          </p:cTn>
                        </p:par>
                        <p:par>
                          <p:cTn id="98" fill="hold" nodeType="afterGroup">
                            <p:stCondLst>
                              <p:cond delay="4500"/>
                            </p:stCondLst>
                            <p:childTnLst>
                              <p:par>
                                <p:cTn id="99" presetID="1" presetClass="entr" presetSubtype="0" fill="hold" nodeType="afterEffect">
                                  <p:stCondLst>
                                    <p:cond delay="0"/>
                                  </p:stCondLst>
                                  <p:childTnLst>
                                    <p:set>
                                      <p:cBhvr>
                                        <p:cTn id="100" dur="1" fill="hold">
                                          <p:stCondLst>
                                            <p:cond delay="499"/>
                                          </p:stCondLst>
                                        </p:cTn>
                                        <p:tgtEl>
                                          <p:spTgt spid="520225"/>
                                        </p:tgtEl>
                                        <p:attrNameLst>
                                          <p:attrName>style.visibility</p:attrName>
                                        </p:attrNameLst>
                                      </p:cBhvr>
                                      <p:to>
                                        <p:strVal val="visible"/>
                                      </p:to>
                                    </p:set>
                                  </p:childTnLst>
                                </p:cTn>
                              </p:par>
                            </p:childTnLst>
                          </p:cTn>
                        </p:par>
                        <p:par>
                          <p:cTn id="101" fill="hold" nodeType="afterGroup">
                            <p:stCondLst>
                              <p:cond delay="5000"/>
                            </p:stCondLst>
                            <p:childTnLst>
                              <p:par>
                                <p:cTn id="102" presetID="1" presetClass="entr" presetSubtype="0" fill="hold" nodeType="afterEffect">
                                  <p:stCondLst>
                                    <p:cond delay="0"/>
                                  </p:stCondLst>
                                  <p:childTnLst>
                                    <p:set>
                                      <p:cBhvr>
                                        <p:cTn id="103" dur="1" fill="hold">
                                          <p:stCondLst>
                                            <p:cond delay="499"/>
                                          </p:stCondLst>
                                        </p:cTn>
                                        <p:tgtEl>
                                          <p:spTgt spid="520226"/>
                                        </p:tgtEl>
                                        <p:attrNameLst>
                                          <p:attrName>style.visibility</p:attrName>
                                        </p:attrNameLst>
                                      </p:cBhvr>
                                      <p:to>
                                        <p:strVal val="visible"/>
                                      </p:to>
                                    </p:set>
                                  </p:childTnLst>
                                </p:cTn>
                              </p:par>
                            </p:childTnLst>
                          </p:cTn>
                        </p:par>
                        <p:par>
                          <p:cTn id="104" fill="hold" nodeType="afterGroup">
                            <p:stCondLst>
                              <p:cond delay="5500"/>
                            </p:stCondLst>
                            <p:childTnLst>
                              <p:par>
                                <p:cTn id="105" presetID="1" presetClass="entr" presetSubtype="0" fill="hold" nodeType="afterEffect">
                                  <p:stCondLst>
                                    <p:cond delay="0"/>
                                  </p:stCondLst>
                                  <p:childTnLst>
                                    <p:set>
                                      <p:cBhvr>
                                        <p:cTn id="106" dur="1" fill="hold">
                                          <p:stCondLst>
                                            <p:cond delay="499"/>
                                          </p:stCondLst>
                                        </p:cTn>
                                        <p:tgtEl>
                                          <p:spTgt spid="520227"/>
                                        </p:tgtEl>
                                        <p:attrNameLst>
                                          <p:attrName>style.visibility</p:attrName>
                                        </p:attrNameLst>
                                      </p:cBhvr>
                                      <p:to>
                                        <p:strVal val="visible"/>
                                      </p:to>
                                    </p:set>
                                  </p:childTnLst>
                                </p:cTn>
                              </p:par>
                            </p:childTnLst>
                          </p:cTn>
                        </p:par>
                        <p:par>
                          <p:cTn id="107" fill="hold" nodeType="afterGroup">
                            <p:stCondLst>
                              <p:cond delay="6000"/>
                            </p:stCondLst>
                            <p:childTnLst>
                              <p:par>
                                <p:cTn id="108" presetID="1" presetClass="entr" presetSubtype="0" fill="hold" grpId="0" nodeType="afterEffect">
                                  <p:stCondLst>
                                    <p:cond delay="0"/>
                                  </p:stCondLst>
                                  <p:childTnLst>
                                    <p:set>
                                      <p:cBhvr>
                                        <p:cTn id="109" dur="1" fill="hold">
                                          <p:stCondLst>
                                            <p:cond delay="499"/>
                                          </p:stCondLst>
                                        </p:cTn>
                                        <p:tgtEl>
                                          <p:spTgt spid="520229"/>
                                        </p:tgtEl>
                                        <p:attrNameLst>
                                          <p:attrName>style.visibility</p:attrName>
                                        </p:attrNameLst>
                                      </p:cBhvr>
                                      <p:to>
                                        <p:strVal val="visible"/>
                                      </p:to>
                                    </p:set>
                                  </p:childTnLst>
                                </p:cTn>
                              </p:par>
                            </p:childTnLst>
                          </p:cTn>
                        </p:par>
                        <p:par>
                          <p:cTn id="110" fill="hold" nodeType="afterGroup">
                            <p:stCondLst>
                              <p:cond delay="6500"/>
                            </p:stCondLst>
                            <p:childTnLst>
                              <p:par>
                                <p:cTn id="111" presetID="1" presetClass="entr" presetSubtype="0" fill="hold" grpId="0" nodeType="afterEffect">
                                  <p:stCondLst>
                                    <p:cond delay="0"/>
                                  </p:stCondLst>
                                  <p:childTnLst>
                                    <p:set>
                                      <p:cBhvr>
                                        <p:cTn id="112" dur="1" fill="hold">
                                          <p:stCondLst>
                                            <p:cond delay="499"/>
                                          </p:stCondLst>
                                        </p:cTn>
                                        <p:tgtEl>
                                          <p:spTgt spid="520230"/>
                                        </p:tgtEl>
                                        <p:attrNameLst>
                                          <p:attrName>style.visibility</p:attrName>
                                        </p:attrNameLst>
                                      </p:cBhvr>
                                      <p:to>
                                        <p:strVal val="visible"/>
                                      </p:to>
                                    </p:set>
                                  </p:childTnLst>
                                </p:cTn>
                              </p:par>
                            </p:childTnLst>
                          </p:cTn>
                        </p:par>
                        <p:par>
                          <p:cTn id="113" fill="hold" nodeType="afterGroup">
                            <p:stCondLst>
                              <p:cond delay="7000"/>
                            </p:stCondLst>
                            <p:childTnLst>
                              <p:par>
                                <p:cTn id="114" presetID="1" presetClass="entr" presetSubtype="0" fill="hold" grpId="0" nodeType="afterEffect">
                                  <p:stCondLst>
                                    <p:cond delay="0"/>
                                  </p:stCondLst>
                                  <p:childTnLst>
                                    <p:set>
                                      <p:cBhvr>
                                        <p:cTn id="115" dur="1" fill="hold">
                                          <p:stCondLst>
                                            <p:cond delay="499"/>
                                          </p:stCondLst>
                                        </p:cTn>
                                        <p:tgtEl>
                                          <p:spTgt spid="520231"/>
                                        </p:tgtEl>
                                        <p:attrNameLst>
                                          <p:attrName>style.visibility</p:attrName>
                                        </p:attrNameLst>
                                      </p:cBhvr>
                                      <p:to>
                                        <p:strVal val="visible"/>
                                      </p:to>
                                    </p:set>
                                  </p:childTnLst>
                                </p:cTn>
                              </p:par>
                            </p:childTnLst>
                          </p:cTn>
                        </p:par>
                        <p:par>
                          <p:cTn id="116" fill="hold" nodeType="afterGroup">
                            <p:stCondLst>
                              <p:cond delay="7500"/>
                            </p:stCondLst>
                            <p:childTnLst>
                              <p:par>
                                <p:cTn id="117" presetID="1" presetClass="entr" presetSubtype="0" fill="hold" grpId="0" nodeType="afterEffect">
                                  <p:stCondLst>
                                    <p:cond delay="0"/>
                                  </p:stCondLst>
                                  <p:childTnLst>
                                    <p:set>
                                      <p:cBhvr>
                                        <p:cTn id="118" dur="1" fill="hold">
                                          <p:stCondLst>
                                            <p:cond delay="499"/>
                                          </p:stCondLst>
                                        </p:cTn>
                                        <p:tgtEl>
                                          <p:spTgt spid="520232"/>
                                        </p:tgtEl>
                                        <p:attrNameLst>
                                          <p:attrName>style.visibility</p:attrName>
                                        </p:attrNameLst>
                                      </p:cBhvr>
                                      <p:to>
                                        <p:strVal val="visible"/>
                                      </p:to>
                                    </p:set>
                                  </p:childTnLst>
                                </p:cTn>
                              </p:par>
                            </p:childTnLst>
                          </p:cTn>
                        </p:par>
                        <p:par>
                          <p:cTn id="119" fill="hold" nodeType="afterGroup">
                            <p:stCondLst>
                              <p:cond delay="8000"/>
                            </p:stCondLst>
                            <p:childTnLst>
                              <p:par>
                                <p:cTn id="120" presetID="1" presetClass="entr" presetSubtype="0" fill="hold" grpId="0" nodeType="afterEffect">
                                  <p:stCondLst>
                                    <p:cond delay="0"/>
                                  </p:stCondLst>
                                  <p:childTnLst>
                                    <p:set>
                                      <p:cBhvr>
                                        <p:cTn id="121" dur="1" fill="hold">
                                          <p:stCondLst>
                                            <p:cond delay="499"/>
                                          </p:stCondLst>
                                        </p:cTn>
                                        <p:tgtEl>
                                          <p:spTgt spid="520233"/>
                                        </p:tgtEl>
                                        <p:attrNameLst>
                                          <p:attrName>style.visibility</p:attrName>
                                        </p:attrNameLst>
                                      </p:cBhvr>
                                      <p:to>
                                        <p:strVal val="visible"/>
                                      </p:to>
                                    </p:set>
                                  </p:childTnLst>
                                </p:cTn>
                              </p:par>
                            </p:childTnLst>
                          </p:cTn>
                        </p:par>
                        <p:par>
                          <p:cTn id="122" fill="hold" nodeType="afterGroup">
                            <p:stCondLst>
                              <p:cond delay="8500"/>
                            </p:stCondLst>
                            <p:childTnLst>
                              <p:par>
                                <p:cTn id="123" presetID="1" presetClass="entr" presetSubtype="0" fill="hold" grpId="0" nodeType="afterEffect">
                                  <p:stCondLst>
                                    <p:cond delay="0"/>
                                  </p:stCondLst>
                                  <p:childTnLst>
                                    <p:set>
                                      <p:cBhvr>
                                        <p:cTn id="124" dur="1" fill="hold">
                                          <p:stCondLst>
                                            <p:cond delay="499"/>
                                          </p:stCondLst>
                                        </p:cTn>
                                        <p:tgtEl>
                                          <p:spTgt spid="520234"/>
                                        </p:tgtEl>
                                        <p:attrNameLst>
                                          <p:attrName>style.visibility</p:attrName>
                                        </p:attrNameLst>
                                      </p:cBhvr>
                                      <p:to>
                                        <p:strVal val="visible"/>
                                      </p:to>
                                    </p:set>
                                  </p:childTnLst>
                                </p:cTn>
                              </p:par>
                            </p:childTnLst>
                          </p:cTn>
                        </p:par>
                        <p:par>
                          <p:cTn id="125" fill="hold" nodeType="afterGroup">
                            <p:stCondLst>
                              <p:cond delay="9000"/>
                            </p:stCondLst>
                            <p:childTnLst>
                              <p:par>
                                <p:cTn id="126" presetID="1" presetClass="entr" presetSubtype="0" fill="hold" grpId="0" nodeType="afterEffect">
                                  <p:stCondLst>
                                    <p:cond delay="0"/>
                                  </p:stCondLst>
                                  <p:childTnLst>
                                    <p:set>
                                      <p:cBhvr>
                                        <p:cTn id="127" dur="1" fill="hold">
                                          <p:stCondLst>
                                            <p:cond delay="499"/>
                                          </p:stCondLst>
                                        </p:cTn>
                                        <p:tgtEl>
                                          <p:spTgt spid="520235"/>
                                        </p:tgtEl>
                                        <p:attrNameLst>
                                          <p:attrName>style.visibility</p:attrName>
                                        </p:attrNameLst>
                                      </p:cBhvr>
                                      <p:to>
                                        <p:strVal val="visible"/>
                                      </p:to>
                                    </p:set>
                                  </p:childTnLst>
                                </p:cTn>
                              </p:par>
                            </p:childTnLst>
                          </p:cTn>
                        </p:par>
                        <p:par>
                          <p:cTn id="128" fill="hold" nodeType="afterGroup">
                            <p:stCondLst>
                              <p:cond delay="9500"/>
                            </p:stCondLst>
                            <p:childTnLst>
                              <p:par>
                                <p:cTn id="129" presetID="1" presetClass="entr" presetSubtype="0" fill="hold" grpId="0" nodeType="afterEffect">
                                  <p:stCondLst>
                                    <p:cond delay="0"/>
                                  </p:stCondLst>
                                  <p:childTnLst>
                                    <p:set>
                                      <p:cBhvr>
                                        <p:cTn id="130" dur="1" fill="hold">
                                          <p:stCondLst>
                                            <p:cond delay="499"/>
                                          </p:stCondLst>
                                        </p:cTn>
                                        <p:tgtEl>
                                          <p:spTgt spid="520236"/>
                                        </p:tgtEl>
                                        <p:attrNameLst>
                                          <p:attrName>style.visibility</p:attrName>
                                        </p:attrNameLst>
                                      </p:cBhvr>
                                      <p:to>
                                        <p:strVal val="visible"/>
                                      </p:to>
                                    </p:set>
                                  </p:childTnLst>
                                </p:cTn>
                              </p:par>
                            </p:childTnLst>
                          </p:cTn>
                        </p:par>
                        <p:par>
                          <p:cTn id="131" fill="hold" nodeType="afterGroup">
                            <p:stCondLst>
                              <p:cond delay="10000"/>
                            </p:stCondLst>
                            <p:childTnLst>
                              <p:par>
                                <p:cTn id="132" presetID="1" presetClass="entr" presetSubtype="0" fill="hold" nodeType="afterEffect">
                                  <p:stCondLst>
                                    <p:cond delay="0"/>
                                  </p:stCondLst>
                                  <p:childTnLst>
                                    <p:set>
                                      <p:cBhvr>
                                        <p:cTn id="133" dur="1" fill="hold">
                                          <p:stCondLst>
                                            <p:cond delay="499"/>
                                          </p:stCondLst>
                                        </p:cTn>
                                        <p:tgtEl>
                                          <p:spTgt spid="520237"/>
                                        </p:tgtEl>
                                        <p:attrNameLst>
                                          <p:attrName>style.visibility</p:attrName>
                                        </p:attrNameLst>
                                      </p:cBhvr>
                                      <p:to>
                                        <p:strVal val="visible"/>
                                      </p:to>
                                    </p:set>
                                  </p:childTnLst>
                                </p:cTn>
                              </p:par>
                            </p:childTnLst>
                          </p:cTn>
                        </p:par>
                        <p:par>
                          <p:cTn id="134" fill="hold" nodeType="afterGroup">
                            <p:stCondLst>
                              <p:cond delay="10500"/>
                            </p:stCondLst>
                            <p:childTnLst>
                              <p:par>
                                <p:cTn id="135" presetID="1" presetClass="entr" presetSubtype="0" fill="hold" nodeType="afterEffect">
                                  <p:stCondLst>
                                    <p:cond delay="0"/>
                                  </p:stCondLst>
                                  <p:childTnLst>
                                    <p:set>
                                      <p:cBhvr>
                                        <p:cTn id="136" dur="1" fill="hold">
                                          <p:stCondLst>
                                            <p:cond delay="499"/>
                                          </p:stCondLst>
                                        </p:cTn>
                                        <p:tgtEl>
                                          <p:spTgt spid="520238"/>
                                        </p:tgtEl>
                                        <p:attrNameLst>
                                          <p:attrName>style.visibility</p:attrName>
                                        </p:attrNameLst>
                                      </p:cBhvr>
                                      <p:to>
                                        <p:strVal val="visible"/>
                                      </p:to>
                                    </p:set>
                                  </p:childTnLst>
                                </p:cTn>
                              </p:par>
                            </p:childTnLst>
                          </p:cTn>
                        </p:par>
                        <p:par>
                          <p:cTn id="137" fill="hold" nodeType="afterGroup">
                            <p:stCondLst>
                              <p:cond delay="11000"/>
                            </p:stCondLst>
                            <p:childTnLst>
                              <p:par>
                                <p:cTn id="138" presetID="1" presetClass="entr" presetSubtype="0" fill="hold" nodeType="afterEffect">
                                  <p:stCondLst>
                                    <p:cond delay="0"/>
                                  </p:stCondLst>
                                  <p:childTnLst>
                                    <p:set>
                                      <p:cBhvr>
                                        <p:cTn id="139" dur="1" fill="hold">
                                          <p:stCondLst>
                                            <p:cond delay="499"/>
                                          </p:stCondLst>
                                        </p:cTn>
                                        <p:tgtEl>
                                          <p:spTgt spid="520239"/>
                                        </p:tgtEl>
                                        <p:attrNameLst>
                                          <p:attrName>style.visibility</p:attrName>
                                        </p:attrNameLst>
                                      </p:cBhvr>
                                      <p:to>
                                        <p:strVal val="visible"/>
                                      </p:to>
                                    </p:set>
                                  </p:childTnLst>
                                </p:cTn>
                              </p:par>
                            </p:childTnLst>
                          </p:cTn>
                        </p:par>
                        <p:par>
                          <p:cTn id="140" fill="hold" nodeType="afterGroup">
                            <p:stCondLst>
                              <p:cond delay="11500"/>
                            </p:stCondLst>
                            <p:childTnLst>
                              <p:par>
                                <p:cTn id="141" presetID="1" presetClass="entr" presetSubtype="0" fill="hold" nodeType="afterEffect">
                                  <p:stCondLst>
                                    <p:cond delay="0"/>
                                  </p:stCondLst>
                                  <p:childTnLst>
                                    <p:set>
                                      <p:cBhvr>
                                        <p:cTn id="142" dur="1" fill="hold">
                                          <p:stCondLst>
                                            <p:cond delay="499"/>
                                          </p:stCondLst>
                                        </p:cTn>
                                        <p:tgtEl>
                                          <p:spTgt spid="520240"/>
                                        </p:tgtEl>
                                        <p:attrNameLst>
                                          <p:attrName>style.visibility</p:attrName>
                                        </p:attrNameLst>
                                      </p:cBhvr>
                                      <p:to>
                                        <p:strVal val="visible"/>
                                      </p:to>
                                    </p:set>
                                  </p:childTnLst>
                                </p:cTn>
                              </p:par>
                            </p:childTnLst>
                          </p:cTn>
                        </p:par>
                        <p:par>
                          <p:cTn id="143" fill="hold" nodeType="afterGroup">
                            <p:stCondLst>
                              <p:cond delay="12000"/>
                            </p:stCondLst>
                            <p:childTnLst>
                              <p:par>
                                <p:cTn id="144" presetID="1" presetClass="entr" presetSubtype="0" fill="hold" nodeType="afterEffect">
                                  <p:stCondLst>
                                    <p:cond delay="0"/>
                                  </p:stCondLst>
                                  <p:childTnLst>
                                    <p:set>
                                      <p:cBhvr>
                                        <p:cTn id="145" dur="1" fill="hold">
                                          <p:stCondLst>
                                            <p:cond delay="499"/>
                                          </p:stCondLst>
                                        </p:cTn>
                                        <p:tgtEl>
                                          <p:spTgt spid="520241"/>
                                        </p:tgtEl>
                                        <p:attrNameLst>
                                          <p:attrName>style.visibility</p:attrName>
                                        </p:attrNameLst>
                                      </p:cBhvr>
                                      <p:to>
                                        <p:strVal val="visible"/>
                                      </p:to>
                                    </p:set>
                                  </p:childTnLst>
                                </p:cTn>
                              </p:par>
                            </p:childTnLst>
                          </p:cTn>
                        </p:par>
                        <p:par>
                          <p:cTn id="146" fill="hold" nodeType="afterGroup">
                            <p:stCondLst>
                              <p:cond delay="12500"/>
                            </p:stCondLst>
                            <p:childTnLst>
                              <p:par>
                                <p:cTn id="147" presetID="1" presetClass="entr" presetSubtype="0" fill="hold" nodeType="afterEffect">
                                  <p:stCondLst>
                                    <p:cond delay="0"/>
                                  </p:stCondLst>
                                  <p:childTnLst>
                                    <p:set>
                                      <p:cBhvr>
                                        <p:cTn id="148" dur="1" fill="hold">
                                          <p:stCondLst>
                                            <p:cond delay="499"/>
                                          </p:stCondLst>
                                        </p:cTn>
                                        <p:tgtEl>
                                          <p:spTgt spid="520242"/>
                                        </p:tgtEl>
                                        <p:attrNameLst>
                                          <p:attrName>style.visibility</p:attrName>
                                        </p:attrNameLst>
                                      </p:cBhvr>
                                      <p:to>
                                        <p:strVal val="visible"/>
                                      </p:to>
                                    </p:set>
                                  </p:childTnLst>
                                </p:cTn>
                              </p:par>
                            </p:childTnLst>
                          </p:cTn>
                        </p:par>
                        <p:par>
                          <p:cTn id="149" fill="hold" nodeType="afterGroup">
                            <p:stCondLst>
                              <p:cond delay="13000"/>
                            </p:stCondLst>
                            <p:childTnLst>
                              <p:par>
                                <p:cTn id="150" presetID="1" presetClass="entr" presetSubtype="0" fill="hold" nodeType="afterEffect">
                                  <p:stCondLst>
                                    <p:cond delay="0"/>
                                  </p:stCondLst>
                                  <p:childTnLst>
                                    <p:set>
                                      <p:cBhvr>
                                        <p:cTn id="151" dur="1" fill="hold">
                                          <p:stCondLst>
                                            <p:cond delay="499"/>
                                          </p:stCondLst>
                                        </p:cTn>
                                        <p:tgtEl>
                                          <p:spTgt spid="520243"/>
                                        </p:tgtEl>
                                        <p:attrNameLst>
                                          <p:attrName>style.visibility</p:attrName>
                                        </p:attrNameLst>
                                      </p:cBhvr>
                                      <p:to>
                                        <p:strVal val="visible"/>
                                      </p:to>
                                    </p:set>
                                  </p:childTnLst>
                                </p:cTn>
                              </p:par>
                            </p:childTnLst>
                          </p:cTn>
                        </p:par>
                        <p:par>
                          <p:cTn id="152" fill="hold" nodeType="afterGroup">
                            <p:stCondLst>
                              <p:cond delay="13500"/>
                            </p:stCondLst>
                            <p:childTnLst>
                              <p:par>
                                <p:cTn id="153" presetID="1" presetClass="entr" presetSubtype="0" fill="hold" nodeType="afterEffect">
                                  <p:stCondLst>
                                    <p:cond delay="0"/>
                                  </p:stCondLst>
                                  <p:childTnLst>
                                    <p:set>
                                      <p:cBhvr>
                                        <p:cTn id="154" dur="1" fill="hold">
                                          <p:stCondLst>
                                            <p:cond delay="499"/>
                                          </p:stCondLst>
                                        </p:cTn>
                                        <p:tgtEl>
                                          <p:spTgt spid="520244"/>
                                        </p:tgtEl>
                                        <p:attrNameLst>
                                          <p:attrName>style.visibility</p:attrName>
                                        </p:attrNameLst>
                                      </p:cBhvr>
                                      <p:to>
                                        <p:strVal val="visible"/>
                                      </p:to>
                                    </p:set>
                                  </p:childTnLst>
                                </p:cTn>
                              </p:par>
                            </p:childTnLst>
                          </p:cTn>
                        </p:par>
                        <p:par>
                          <p:cTn id="155" fill="hold" nodeType="afterGroup">
                            <p:stCondLst>
                              <p:cond delay="14000"/>
                            </p:stCondLst>
                            <p:childTnLst>
                              <p:par>
                                <p:cTn id="156" presetID="1" presetClass="entr" presetSubtype="0" fill="hold" nodeType="afterEffect">
                                  <p:stCondLst>
                                    <p:cond delay="0"/>
                                  </p:stCondLst>
                                  <p:childTnLst>
                                    <p:set>
                                      <p:cBhvr>
                                        <p:cTn id="157" dur="1" fill="hold">
                                          <p:stCondLst>
                                            <p:cond delay="499"/>
                                          </p:stCondLst>
                                        </p:cTn>
                                        <p:tgtEl>
                                          <p:spTgt spid="520245"/>
                                        </p:tgtEl>
                                        <p:attrNameLst>
                                          <p:attrName>style.visibility</p:attrName>
                                        </p:attrNameLst>
                                      </p:cBhvr>
                                      <p:to>
                                        <p:strVal val="visible"/>
                                      </p:to>
                                    </p:set>
                                  </p:childTnLst>
                                </p:cTn>
                              </p:par>
                            </p:childTnLst>
                          </p:cTn>
                        </p:par>
                        <p:par>
                          <p:cTn id="158" fill="hold" nodeType="afterGroup">
                            <p:stCondLst>
                              <p:cond delay="14500"/>
                            </p:stCondLst>
                            <p:childTnLst>
                              <p:par>
                                <p:cTn id="159" presetID="1" presetClass="entr" presetSubtype="0" fill="hold" nodeType="afterEffect">
                                  <p:stCondLst>
                                    <p:cond delay="0"/>
                                  </p:stCondLst>
                                  <p:childTnLst>
                                    <p:set>
                                      <p:cBhvr>
                                        <p:cTn id="160" dur="1" fill="hold">
                                          <p:stCondLst>
                                            <p:cond delay="499"/>
                                          </p:stCondLst>
                                        </p:cTn>
                                        <p:tgtEl>
                                          <p:spTgt spid="520246"/>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nodeType="clickEffect">
                                  <p:stCondLst>
                                    <p:cond delay="0"/>
                                  </p:stCondLst>
                                  <p:childTnLst>
                                    <p:set>
                                      <p:cBhvr>
                                        <p:cTn id="164" dur="1" fill="hold">
                                          <p:stCondLst>
                                            <p:cond delay="499"/>
                                          </p:stCondLst>
                                        </p:cTn>
                                        <p:tgtEl>
                                          <p:spTgt spid="520247"/>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nodeType="clickEffect">
                                  <p:stCondLst>
                                    <p:cond delay="0"/>
                                  </p:stCondLst>
                                  <p:childTnLst>
                                    <p:set>
                                      <p:cBhvr>
                                        <p:cTn id="168" dur="1" fill="hold">
                                          <p:stCondLst>
                                            <p:cond delay="499"/>
                                          </p:stCondLst>
                                        </p:cTn>
                                        <p:tgtEl>
                                          <p:spTgt spid="520248"/>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499"/>
                                          </p:stCondLst>
                                        </p:cTn>
                                        <p:tgtEl>
                                          <p:spTgt spid="520249"/>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520250"/>
                                        </p:tgtEl>
                                        <p:attrNameLst>
                                          <p:attrName>style.visibility</p:attrName>
                                        </p:attrNameLst>
                                      </p:cBhvr>
                                      <p:to>
                                        <p:strVal val="visible"/>
                                      </p:to>
                                    </p:set>
                                  </p:childTnLst>
                                </p:cTn>
                              </p:par>
                            </p:childTnLst>
                          </p:cTn>
                        </p:par>
                        <p:par>
                          <p:cTn id="177" fill="hold" nodeType="afterGroup">
                            <p:stCondLst>
                              <p:cond delay="500"/>
                            </p:stCondLst>
                            <p:childTnLst>
                              <p:par>
                                <p:cTn id="178" presetID="1" presetClass="entr" presetSubtype="0" fill="hold" grpId="0" nodeType="afterEffect">
                                  <p:stCondLst>
                                    <p:cond delay="0"/>
                                  </p:stCondLst>
                                  <p:childTnLst>
                                    <p:set>
                                      <p:cBhvr>
                                        <p:cTn id="179" dur="1" fill="hold">
                                          <p:stCondLst>
                                            <p:cond delay="499"/>
                                          </p:stCondLst>
                                        </p:cTn>
                                        <p:tgtEl>
                                          <p:spTgt spid="520251"/>
                                        </p:tgtEl>
                                        <p:attrNameLst>
                                          <p:attrName>style.visibility</p:attrName>
                                        </p:attrNameLst>
                                      </p:cBhvr>
                                      <p:to>
                                        <p:strVal val="visible"/>
                                      </p:to>
                                    </p:set>
                                  </p:childTnLst>
                                </p:cTn>
                              </p:par>
                            </p:childTnLst>
                          </p:cTn>
                        </p:par>
                        <p:par>
                          <p:cTn id="180" fill="hold" nodeType="afterGroup">
                            <p:stCondLst>
                              <p:cond delay="1000"/>
                            </p:stCondLst>
                            <p:childTnLst>
                              <p:par>
                                <p:cTn id="181" presetID="1" presetClass="entr" presetSubtype="0" fill="hold" grpId="0" nodeType="afterEffect">
                                  <p:stCondLst>
                                    <p:cond delay="0"/>
                                  </p:stCondLst>
                                  <p:childTnLst>
                                    <p:set>
                                      <p:cBhvr>
                                        <p:cTn id="182" dur="1" fill="hold">
                                          <p:stCondLst>
                                            <p:cond delay="499"/>
                                          </p:stCondLst>
                                        </p:cTn>
                                        <p:tgtEl>
                                          <p:spTgt spid="520252"/>
                                        </p:tgtEl>
                                        <p:attrNameLst>
                                          <p:attrName>style.visibility</p:attrName>
                                        </p:attrNameLst>
                                      </p:cBhvr>
                                      <p:to>
                                        <p:strVal val="visible"/>
                                      </p:to>
                                    </p:set>
                                  </p:childTnLst>
                                </p:cTn>
                              </p:par>
                            </p:childTnLst>
                          </p:cTn>
                        </p:par>
                        <p:par>
                          <p:cTn id="183" fill="hold" nodeType="afterGroup">
                            <p:stCondLst>
                              <p:cond delay="1500"/>
                            </p:stCondLst>
                            <p:childTnLst>
                              <p:par>
                                <p:cTn id="184" presetID="1" presetClass="entr" presetSubtype="0" fill="hold" grpId="0" nodeType="afterEffect">
                                  <p:stCondLst>
                                    <p:cond delay="0"/>
                                  </p:stCondLst>
                                  <p:childTnLst>
                                    <p:set>
                                      <p:cBhvr>
                                        <p:cTn id="185" dur="1" fill="hold">
                                          <p:stCondLst>
                                            <p:cond delay="499"/>
                                          </p:stCondLst>
                                        </p:cTn>
                                        <p:tgtEl>
                                          <p:spTgt spid="520253"/>
                                        </p:tgtEl>
                                        <p:attrNameLst>
                                          <p:attrName>style.visibility</p:attrName>
                                        </p:attrNameLst>
                                      </p:cBhvr>
                                      <p:to>
                                        <p:strVal val="visible"/>
                                      </p:to>
                                    </p:set>
                                  </p:childTnLst>
                                </p:cTn>
                              </p:par>
                            </p:childTnLst>
                          </p:cTn>
                        </p:par>
                        <p:par>
                          <p:cTn id="186" fill="hold" nodeType="afterGroup">
                            <p:stCondLst>
                              <p:cond delay="2000"/>
                            </p:stCondLst>
                            <p:childTnLst>
                              <p:par>
                                <p:cTn id="187" presetID="1" presetClass="entr" presetSubtype="0" fill="hold" grpId="0" nodeType="afterEffect">
                                  <p:stCondLst>
                                    <p:cond delay="0"/>
                                  </p:stCondLst>
                                  <p:childTnLst>
                                    <p:set>
                                      <p:cBhvr>
                                        <p:cTn id="188" dur="1" fill="hold">
                                          <p:stCondLst>
                                            <p:cond delay="499"/>
                                          </p:stCondLst>
                                        </p:cTn>
                                        <p:tgtEl>
                                          <p:spTgt spid="520254"/>
                                        </p:tgtEl>
                                        <p:attrNameLst>
                                          <p:attrName>style.visibility</p:attrName>
                                        </p:attrNameLst>
                                      </p:cBhvr>
                                      <p:to>
                                        <p:strVal val="visible"/>
                                      </p:to>
                                    </p:set>
                                  </p:childTnLst>
                                </p:cTn>
                              </p:par>
                            </p:childTnLst>
                          </p:cTn>
                        </p:par>
                        <p:par>
                          <p:cTn id="189" fill="hold" nodeType="afterGroup">
                            <p:stCondLst>
                              <p:cond delay="2500"/>
                            </p:stCondLst>
                            <p:childTnLst>
                              <p:par>
                                <p:cTn id="190" presetID="1" presetClass="entr" presetSubtype="0" fill="hold" grpId="0" nodeType="afterEffect">
                                  <p:stCondLst>
                                    <p:cond delay="0"/>
                                  </p:stCondLst>
                                  <p:childTnLst>
                                    <p:set>
                                      <p:cBhvr>
                                        <p:cTn id="191" dur="1" fill="hold">
                                          <p:stCondLst>
                                            <p:cond delay="499"/>
                                          </p:stCondLst>
                                        </p:cTn>
                                        <p:tgtEl>
                                          <p:spTgt spid="520255"/>
                                        </p:tgtEl>
                                        <p:attrNameLst>
                                          <p:attrName>style.visibility</p:attrName>
                                        </p:attrNameLst>
                                      </p:cBhvr>
                                      <p:to>
                                        <p:strVal val="visible"/>
                                      </p:to>
                                    </p:set>
                                  </p:childTnLst>
                                </p:cTn>
                              </p:par>
                            </p:childTnLst>
                          </p:cTn>
                        </p:par>
                        <p:par>
                          <p:cTn id="192" fill="hold" nodeType="afterGroup">
                            <p:stCondLst>
                              <p:cond delay="3000"/>
                            </p:stCondLst>
                            <p:childTnLst>
                              <p:par>
                                <p:cTn id="193" presetID="1" presetClass="entr" presetSubtype="0" fill="hold" grpId="0" nodeType="afterEffect">
                                  <p:stCondLst>
                                    <p:cond delay="0"/>
                                  </p:stCondLst>
                                  <p:childTnLst>
                                    <p:set>
                                      <p:cBhvr>
                                        <p:cTn id="194" dur="1" fill="hold">
                                          <p:stCondLst>
                                            <p:cond delay="499"/>
                                          </p:stCondLst>
                                        </p:cTn>
                                        <p:tgtEl>
                                          <p:spTgt spid="520256"/>
                                        </p:tgtEl>
                                        <p:attrNameLst>
                                          <p:attrName>style.visibility</p:attrName>
                                        </p:attrNameLst>
                                      </p:cBhvr>
                                      <p:to>
                                        <p:strVal val="visible"/>
                                      </p:to>
                                    </p:set>
                                  </p:childTnLst>
                                </p:cTn>
                              </p:par>
                            </p:childTnLst>
                          </p:cTn>
                        </p:par>
                        <p:par>
                          <p:cTn id="195" fill="hold" nodeType="afterGroup">
                            <p:stCondLst>
                              <p:cond delay="3500"/>
                            </p:stCondLst>
                            <p:childTnLst>
                              <p:par>
                                <p:cTn id="196" presetID="1" presetClass="entr" presetSubtype="0" fill="hold" grpId="0" nodeType="afterEffect">
                                  <p:stCondLst>
                                    <p:cond delay="0"/>
                                  </p:stCondLst>
                                  <p:childTnLst>
                                    <p:set>
                                      <p:cBhvr>
                                        <p:cTn id="197" dur="1" fill="hold">
                                          <p:stCondLst>
                                            <p:cond delay="499"/>
                                          </p:stCondLst>
                                        </p:cTn>
                                        <p:tgtEl>
                                          <p:spTgt spid="520258"/>
                                        </p:tgtEl>
                                        <p:attrNameLst>
                                          <p:attrName>style.visibility</p:attrName>
                                        </p:attrNameLst>
                                      </p:cBhvr>
                                      <p:to>
                                        <p:strVal val="visible"/>
                                      </p:to>
                                    </p:set>
                                  </p:childTnLst>
                                </p:cTn>
                              </p:par>
                            </p:childTnLst>
                          </p:cTn>
                        </p:par>
                        <p:par>
                          <p:cTn id="198" fill="hold" nodeType="afterGroup">
                            <p:stCondLst>
                              <p:cond delay="4000"/>
                            </p:stCondLst>
                            <p:childTnLst>
                              <p:par>
                                <p:cTn id="199" presetID="1" presetClass="entr" presetSubtype="0" fill="hold" grpId="0" nodeType="afterEffect">
                                  <p:stCondLst>
                                    <p:cond delay="0"/>
                                  </p:stCondLst>
                                  <p:childTnLst>
                                    <p:set>
                                      <p:cBhvr>
                                        <p:cTn id="200" dur="1" fill="hold">
                                          <p:stCondLst>
                                            <p:cond delay="499"/>
                                          </p:stCondLst>
                                        </p:cTn>
                                        <p:tgtEl>
                                          <p:spTgt spid="520259"/>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grpId="0" nodeType="clickEffect">
                                  <p:stCondLst>
                                    <p:cond delay="0"/>
                                  </p:stCondLst>
                                  <p:childTnLst>
                                    <p:set>
                                      <p:cBhvr>
                                        <p:cTn id="204" dur="1" fill="hold">
                                          <p:stCondLst>
                                            <p:cond delay="499"/>
                                          </p:stCondLst>
                                        </p:cTn>
                                        <p:tgtEl>
                                          <p:spTgt spid="520260"/>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499"/>
                                          </p:stCondLst>
                                        </p:cTn>
                                        <p:tgtEl>
                                          <p:spTgt spid="520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animBg="1"/>
      <p:bldP spid="520196" grpId="0" animBg="1"/>
      <p:bldP spid="520197" grpId="0" animBg="1"/>
      <p:bldP spid="520198" grpId="0" animBg="1"/>
      <p:bldP spid="520199" grpId="0" animBg="1"/>
      <p:bldP spid="520200" grpId="0" animBg="1"/>
      <p:bldP spid="520201" grpId="0" animBg="1"/>
      <p:bldP spid="520202" grpId="0" animBg="1"/>
      <p:bldP spid="520216" grpId="0" autoUpdateAnimBg="0"/>
      <p:bldP spid="520217" grpId="0" animBg="1"/>
      <p:bldP spid="520218" grpId="0" animBg="1"/>
      <p:bldP spid="520219" grpId="0" animBg="1"/>
      <p:bldP spid="520220" grpId="0" animBg="1"/>
      <p:bldP spid="520221" grpId="0" animBg="1"/>
      <p:bldP spid="520222" grpId="0" animBg="1"/>
      <p:bldP spid="520223" grpId="0" animBg="1"/>
      <p:bldP spid="520224" grpId="0" animBg="1"/>
      <p:bldP spid="520229" grpId="0" animBg="1"/>
      <p:bldP spid="520230" grpId="0" animBg="1"/>
      <p:bldP spid="520231" grpId="0" animBg="1"/>
      <p:bldP spid="520232" grpId="0" animBg="1"/>
      <p:bldP spid="520233" grpId="0" animBg="1"/>
      <p:bldP spid="520234" grpId="0" animBg="1"/>
      <p:bldP spid="520235" grpId="0" animBg="1"/>
      <p:bldP spid="520236" grpId="0" animBg="1"/>
      <p:bldP spid="520250" grpId="0" autoUpdateAnimBg="0"/>
      <p:bldP spid="520251" grpId="0" animBg="1"/>
      <p:bldP spid="520252" grpId="0" animBg="1"/>
      <p:bldP spid="520253" grpId="0" animBg="1"/>
      <p:bldP spid="520254" grpId="0" animBg="1"/>
      <p:bldP spid="520255" grpId="0" animBg="1"/>
      <p:bldP spid="520256" grpId="0" animBg="1"/>
      <p:bldP spid="520258" grpId="0" animBg="1"/>
      <p:bldP spid="520259" grpId="0" animBg="1"/>
      <p:bldP spid="520260" grpId="0" autoUpdateAnimBg="0"/>
      <p:bldP spid="52026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id="{853E721A-9B57-4502-8769-CC78B83590E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2531" name="Slide Number Placeholder 5">
            <a:extLst>
              <a:ext uri="{FF2B5EF4-FFF2-40B4-BE49-F238E27FC236}">
                <a16:creationId xmlns:a16="http://schemas.microsoft.com/office/drawing/2014/main" id="{EDCDB626-5AD9-4E41-987B-5C525DCF20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77116221-5256-4017-9D1F-66167AA6EB1E}" type="slidenum">
              <a:rPr lang="en-US" altLang="en-US" sz="1200" b="0">
                <a:solidFill>
                  <a:srgbClr val="898989"/>
                </a:solidFill>
              </a:rPr>
              <a:pPr eaLnBrk="1" hangingPunct="1"/>
              <a:t>21</a:t>
            </a:fld>
            <a:r>
              <a:rPr lang="en-US" altLang="en-US" sz="1200" b="0">
                <a:solidFill>
                  <a:srgbClr val="898989"/>
                </a:solidFill>
              </a:rPr>
              <a:t>/30</a:t>
            </a:r>
          </a:p>
        </p:txBody>
      </p:sp>
      <p:sp>
        <p:nvSpPr>
          <p:cNvPr id="22532" name="Rectangle 2">
            <a:extLst>
              <a:ext uri="{FF2B5EF4-FFF2-40B4-BE49-F238E27FC236}">
                <a16:creationId xmlns:a16="http://schemas.microsoft.com/office/drawing/2014/main" id="{2F3C9A06-F8FE-4F3F-8B89-DB0119564573}"/>
              </a:ext>
            </a:extLst>
          </p:cNvPr>
          <p:cNvSpPr>
            <a:spLocks noGrp="1"/>
          </p:cNvSpPr>
          <p:nvPr>
            <p:ph type="title"/>
          </p:nvPr>
        </p:nvSpPr>
        <p:spPr>
          <a:xfrm>
            <a:off x="990600" y="228600"/>
            <a:ext cx="7391400" cy="1066800"/>
          </a:xfrm>
          <a:noFill/>
        </p:spPr>
        <p:txBody>
          <a:bodyPr>
            <a:spAutoFit/>
          </a:bodyPr>
          <a:lstStyle/>
          <a:p>
            <a:r>
              <a:rPr lang="en-US" altLang="en-US" sz="3200" b="1">
                <a:solidFill>
                  <a:srgbClr val="CC3300"/>
                </a:solidFill>
              </a:rPr>
              <a:t>Algorithm for finding an Euler cycle from the vertex X using stack</a:t>
            </a:r>
            <a:r>
              <a:rPr lang="en-US" altLang="en-US" sz="3200">
                <a:solidFill>
                  <a:srgbClr val="CC3300"/>
                </a:solidFill>
              </a:rPr>
              <a:t> </a:t>
            </a:r>
          </a:p>
        </p:txBody>
      </p:sp>
      <p:sp>
        <p:nvSpPr>
          <p:cNvPr id="566275" name="Text Box 3">
            <a:extLst>
              <a:ext uri="{FF2B5EF4-FFF2-40B4-BE49-F238E27FC236}">
                <a16:creationId xmlns:a16="http://schemas.microsoft.com/office/drawing/2014/main" id="{CE9897DD-30A0-458D-AB14-E7D194BC93B0}"/>
              </a:ext>
            </a:extLst>
          </p:cNvPr>
          <p:cNvSpPr txBox="1">
            <a:spLocks noChangeArrowheads="1"/>
          </p:cNvSpPr>
          <p:nvPr/>
        </p:nvSpPr>
        <p:spPr bwMode="auto">
          <a:xfrm>
            <a:off x="457200" y="1295400"/>
            <a:ext cx="8382000"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200">
                <a:latin typeface="Times New Roman" panose="02020603050405020304" pitchFamily="18" charset="0"/>
              </a:rPr>
              <a:t>Algorithm</a:t>
            </a:r>
            <a:r>
              <a:rPr lang="en-US" altLang="en-US" sz="2200" b="0">
                <a:latin typeface="Times New Roman" panose="02020603050405020304" pitchFamily="18" charset="0"/>
              </a:rPr>
              <a:t>  </a:t>
            </a:r>
            <a:r>
              <a:rPr lang="en-US" altLang="en-US" sz="2200" b="0" i="1">
                <a:latin typeface="Times New Roman" panose="02020603050405020304" pitchFamily="18" charset="0"/>
              </a:rPr>
              <a:t>Euler</a:t>
            </a:r>
            <a:r>
              <a:rPr lang="en-US" altLang="en-US" sz="2200" b="0">
                <a:latin typeface="Times New Roman" panose="02020603050405020304" pitchFamily="18" charset="0"/>
              </a:rPr>
              <a:t>(</a:t>
            </a:r>
            <a:r>
              <a:rPr lang="en-US" altLang="en-US" sz="2200" b="0" i="1">
                <a:latin typeface="Times New Roman" panose="02020603050405020304" pitchFamily="18" charset="0"/>
              </a:rPr>
              <a:t>G</a:t>
            </a:r>
            <a:r>
              <a:rPr lang="en-US" altLang="en-US" sz="2200" b="0">
                <a:latin typeface="Times New Roman" panose="02020603050405020304" pitchFamily="18" charset="0"/>
              </a:rPr>
              <a:t>)</a:t>
            </a:r>
          </a:p>
          <a:p>
            <a:r>
              <a:rPr lang="en-US" altLang="en-US" sz="2200" b="0">
                <a:latin typeface="Times New Roman" panose="02020603050405020304" pitchFamily="18" charset="0"/>
              </a:rPr>
              <a:t>//Input: Connected graph </a:t>
            </a:r>
            <a:r>
              <a:rPr lang="en-US" altLang="en-US" sz="2200" b="0" i="1">
                <a:latin typeface="Times New Roman" panose="02020603050405020304" pitchFamily="18" charset="0"/>
              </a:rPr>
              <a:t>G </a:t>
            </a:r>
            <a:r>
              <a:rPr lang="en-US" altLang="en-US" sz="2200" b="0">
                <a:latin typeface="Times New Roman" panose="02020603050405020304" pitchFamily="18" charset="0"/>
              </a:rPr>
              <a:t>with all vertices having even degrees</a:t>
            </a:r>
          </a:p>
          <a:p>
            <a:r>
              <a:rPr lang="en-US" altLang="en-US" sz="2200" b="0">
                <a:latin typeface="Times New Roman" panose="02020603050405020304" pitchFamily="18" charset="0"/>
              </a:rPr>
              <a:t>//Output: Euler cycle</a:t>
            </a:r>
            <a:br>
              <a:rPr lang="en-US" altLang="en-US" sz="2200" b="0">
                <a:latin typeface="Times New Roman" panose="02020603050405020304" pitchFamily="18" charset="0"/>
              </a:rPr>
            </a:br>
            <a:endParaRPr lang="en-US" altLang="en-US" sz="2200" b="0">
              <a:latin typeface="Times New Roman" panose="02020603050405020304" pitchFamily="18" charset="0"/>
            </a:endParaRPr>
          </a:p>
          <a:p>
            <a:pPr eaLnBrk="1" hangingPunct="1"/>
            <a:r>
              <a:rPr lang="en-US" altLang="ko-KR" sz="2200" b="0">
                <a:ea typeface="굴림" panose="020B0503020000020004" pitchFamily="34" charset="-127"/>
              </a:rPr>
              <a:t>declare a stack S of characters</a:t>
            </a:r>
          </a:p>
          <a:p>
            <a:pPr eaLnBrk="1" hangingPunct="1"/>
            <a:r>
              <a:rPr lang="en-US" altLang="ko-KR" sz="2200" b="0">
                <a:ea typeface="굴림" panose="020B0503020000020004" pitchFamily="34" charset="-127"/>
              </a:rPr>
              <a:t>declare empty array E (which will contain Euler cycle)</a:t>
            </a:r>
          </a:p>
          <a:p>
            <a:pPr eaLnBrk="1" hangingPunct="1"/>
            <a:r>
              <a:rPr lang="en-US" altLang="ko-KR" sz="2200" b="0">
                <a:ea typeface="굴림" panose="020B0503020000020004" pitchFamily="34" charset="-127"/>
              </a:rPr>
              <a:t>push the vertex X to S</a:t>
            </a:r>
          </a:p>
          <a:p>
            <a:pPr eaLnBrk="1" hangingPunct="1"/>
            <a:r>
              <a:rPr lang="en-US" altLang="ko-KR" sz="2200" b="0">
                <a:ea typeface="굴림" panose="020B0503020000020004" pitchFamily="34" charset="-127"/>
              </a:rPr>
              <a:t>while(S is not empty)</a:t>
            </a:r>
          </a:p>
          <a:p>
            <a:pPr eaLnBrk="1" hangingPunct="1"/>
            <a:r>
              <a:rPr lang="en-US" altLang="ko-KR" sz="2200" b="0">
                <a:ea typeface="굴림" panose="020B0503020000020004" pitchFamily="34" charset="-127"/>
              </a:rPr>
              <a:t> {ch = top element of the stack S </a:t>
            </a:r>
          </a:p>
          <a:p>
            <a:pPr eaLnBrk="1" hangingPunct="1"/>
            <a:r>
              <a:rPr lang="en-US" altLang="ko-KR" sz="2200" b="0">
                <a:ea typeface="굴림" panose="020B0503020000020004" pitchFamily="34" charset="-127"/>
              </a:rPr>
              <a:t>  if ch is isolated then remove it from the stack and put it to E</a:t>
            </a:r>
          </a:p>
          <a:p>
            <a:pPr eaLnBrk="1" hangingPunct="1"/>
            <a:r>
              <a:rPr lang="en-US" altLang="ko-KR" sz="2200" b="0">
                <a:ea typeface="굴림" panose="020B0503020000020004" pitchFamily="34" charset="-127"/>
              </a:rPr>
              <a:t>   else</a:t>
            </a:r>
          </a:p>
          <a:p>
            <a:pPr eaLnBrk="1" hangingPunct="1"/>
            <a:r>
              <a:rPr lang="en-US" altLang="ko-KR" sz="2200" b="0">
                <a:ea typeface="굴림" panose="020B0503020000020004" pitchFamily="34" charset="-127"/>
              </a:rPr>
              <a:t>   select the first vertex Y (</a:t>
            </a:r>
            <a:r>
              <a:rPr lang="en-US" altLang="ko-KR" sz="2200" b="0" i="1">
                <a:ea typeface="굴림" panose="020B0503020000020004" pitchFamily="34" charset="-127"/>
              </a:rPr>
              <a:t>by alphabet order)</a:t>
            </a:r>
            <a:r>
              <a:rPr lang="en-US" altLang="ko-KR" sz="2200" b="0">
                <a:ea typeface="굴림" panose="020B0503020000020004" pitchFamily="34" charset="-127"/>
              </a:rPr>
              <a:t>, which is adjacent</a:t>
            </a:r>
          </a:p>
          <a:p>
            <a:pPr eaLnBrk="1" hangingPunct="1"/>
            <a:r>
              <a:rPr lang="en-US" altLang="ko-KR" sz="2200" b="0">
                <a:ea typeface="굴림" panose="020B0503020000020004" pitchFamily="34" charset="-127"/>
              </a:rPr>
              <a:t>   to ch,push  Y  to S and remove the edge (ch,Y) from the graph   </a:t>
            </a:r>
          </a:p>
          <a:p>
            <a:pPr eaLnBrk="1" hangingPunct="1"/>
            <a:r>
              <a:rPr lang="en-US" altLang="ko-KR" sz="2200" b="0">
                <a:ea typeface="굴림" panose="020B0503020000020004" pitchFamily="34" charset="-127"/>
              </a:rPr>
              <a:t> }</a:t>
            </a:r>
          </a:p>
          <a:p>
            <a:pPr eaLnBrk="1" hangingPunct="1"/>
            <a:r>
              <a:rPr lang="en-US" altLang="ko-KR" sz="2200" b="0">
                <a:ea typeface="굴림" panose="020B0503020000020004" pitchFamily="34" charset="-127"/>
              </a:rPr>
              <a:t> the last array E obtained is an Euler cycle of the graph</a:t>
            </a:r>
            <a:endParaRPr lang="en-US" altLang="en-US" sz="22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6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95DFD451-F325-458C-9887-0F92E3C9660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3555" name="Slide Number Placeholder 5">
            <a:extLst>
              <a:ext uri="{FF2B5EF4-FFF2-40B4-BE49-F238E27FC236}">
                <a16:creationId xmlns:a16="http://schemas.microsoft.com/office/drawing/2014/main" id="{5878F7E1-15A5-4C53-B6D9-74ED4BFA63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95E98C67-BA09-464A-A7C1-3B14253F7697}" type="slidenum">
              <a:rPr lang="en-US" altLang="en-US" sz="1200" b="0">
                <a:solidFill>
                  <a:srgbClr val="898989"/>
                </a:solidFill>
              </a:rPr>
              <a:pPr eaLnBrk="1" hangingPunct="1"/>
              <a:t>22</a:t>
            </a:fld>
            <a:r>
              <a:rPr lang="en-US" altLang="en-US" sz="1200" b="0">
                <a:solidFill>
                  <a:srgbClr val="898989"/>
                </a:solidFill>
              </a:rPr>
              <a:t>/30</a:t>
            </a:r>
          </a:p>
        </p:txBody>
      </p:sp>
      <p:sp>
        <p:nvSpPr>
          <p:cNvPr id="23556" name="Rectangle 2">
            <a:extLst>
              <a:ext uri="{FF2B5EF4-FFF2-40B4-BE49-F238E27FC236}">
                <a16:creationId xmlns:a16="http://schemas.microsoft.com/office/drawing/2014/main" id="{2996B8D7-9541-4ED1-927E-031E222145B1}"/>
              </a:ext>
            </a:extLst>
          </p:cNvPr>
          <p:cNvSpPr>
            <a:spLocks noGrp="1"/>
          </p:cNvSpPr>
          <p:nvPr>
            <p:ph type="title"/>
          </p:nvPr>
        </p:nvSpPr>
        <p:spPr>
          <a:xfrm>
            <a:off x="0" y="457200"/>
            <a:ext cx="9144000" cy="762000"/>
          </a:xfrm>
        </p:spPr>
        <p:txBody>
          <a:bodyPr/>
          <a:lstStyle/>
          <a:p>
            <a:r>
              <a:rPr lang="en-US" altLang="en-US" sz="3200" b="1">
                <a:solidFill>
                  <a:srgbClr val="CC3300"/>
                </a:solidFill>
              </a:rPr>
              <a:t>Necessary and sufficient conditions for Euler paths</a:t>
            </a:r>
          </a:p>
        </p:txBody>
      </p:sp>
      <p:sp>
        <p:nvSpPr>
          <p:cNvPr id="522243" name="Text Box 3">
            <a:extLst>
              <a:ext uri="{FF2B5EF4-FFF2-40B4-BE49-F238E27FC236}">
                <a16:creationId xmlns:a16="http://schemas.microsoft.com/office/drawing/2014/main" id="{DE851B49-D859-466A-9316-EABCFA4E34A2}"/>
              </a:ext>
            </a:extLst>
          </p:cNvPr>
          <p:cNvSpPr txBox="1">
            <a:spLocks noChangeArrowheads="1"/>
          </p:cNvSpPr>
          <p:nvPr/>
        </p:nvSpPr>
        <p:spPr bwMode="auto">
          <a:xfrm>
            <a:off x="609600" y="1981200"/>
            <a:ext cx="8077200" cy="1554163"/>
          </a:xfrm>
          <a:prstGeom prst="rect">
            <a:avLst/>
          </a:prstGeom>
          <a:noFill/>
          <a:ln w="9525">
            <a:noFill/>
            <a:miter lim="800000"/>
            <a:headEnd/>
            <a:tailEnd/>
          </a:ln>
          <a:effectLst/>
        </p:spPr>
        <p:txBody>
          <a:bodyPr>
            <a:spAutoFit/>
          </a:bodyPr>
          <a:lstStyle/>
          <a:p>
            <a:pPr eaLnBrk="0" hangingPunct="0">
              <a:defRPr/>
            </a:pPr>
            <a:r>
              <a:rPr lang="en-US" sz="2400" u="sng">
                <a:solidFill>
                  <a:schemeClr val="folHlink"/>
                </a:solidFill>
                <a:effectLst>
                  <a:outerShdw blurRad="38100" dist="38100" dir="2700000" algn="tl">
                    <a:srgbClr val="C0C0C0"/>
                  </a:outerShdw>
                </a:effectLst>
                <a:latin typeface="Times New Roman" pitchFamily="18" charset="0"/>
              </a:rPr>
              <a:t>Theorem 2</a:t>
            </a:r>
            <a:r>
              <a:rPr lang="en-US" sz="3200" u="sng">
                <a:solidFill>
                  <a:schemeClr val="folHlink"/>
                </a:solidFill>
                <a:effectLst>
                  <a:outerShdw blurRad="38100" dist="38100" dir="2700000" algn="tl">
                    <a:srgbClr val="C0C0C0"/>
                  </a:outerShdw>
                </a:effectLst>
                <a:latin typeface="Times New Roman" pitchFamily="18" charset="0"/>
              </a:rPr>
              <a:t>.</a:t>
            </a:r>
            <a:r>
              <a:rPr lang="en-US" sz="3200" b="0">
                <a:latin typeface="Times New Roman" pitchFamily="18" charset="0"/>
              </a:rPr>
              <a:t> A connected multigraph has an Euler path but not an Euler cycle if and only if it has exactly two vertices of odd degree.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B6D5025E-3D0C-4749-9856-40E64CD674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4579" name="Slide Number Placeholder 5">
            <a:extLst>
              <a:ext uri="{FF2B5EF4-FFF2-40B4-BE49-F238E27FC236}">
                <a16:creationId xmlns:a16="http://schemas.microsoft.com/office/drawing/2014/main" id="{40E3AE71-4058-4C4C-88FA-A9768A03DB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FFB1EB32-34CF-4BEF-BCEF-4A6C8545A3CA}" type="slidenum">
              <a:rPr lang="en-US" altLang="en-US" sz="1200" b="0">
                <a:solidFill>
                  <a:srgbClr val="898989"/>
                </a:solidFill>
              </a:rPr>
              <a:pPr eaLnBrk="1" hangingPunct="1"/>
              <a:t>23</a:t>
            </a:fld>
            <a:r>
              <a:rPr lang="en-US" altLang="en-US" sz="1200" b="0">
                <a:solidFill>
                  <a:srgbClr val="898989"/>
                </a:solidFill>
              </a:rPr>
              <a:t>/30</a:t>
            </a:r>
          </a:p>
        </p:txBody>
      </p:sp>
      <p:sp>
        <p:nvSpPr>
          <p:cNvPr id="24580" name="Rectangle 2">
            <a:extLst>
              <a:ext uri="{FF2B5EF4-FFF2-40B4-BE49-F238E27FC236}">
                <a16:creationId xmlns:a16="http://schemas.microsoft.com/office/drawing/2014/main" id="{D5F16218-D4B0-4E46-98F5-128A968FBEDA}"/>
              </a:ext>
            </a:extLst>
          </p:cNvPr>
          <p:cNvSpPr>
            <a:spLocks noGrp="1"/>
          </p:cNvSpPr>
          <p:nvPr>
            <p:ph type="title"/>
          </p:nvPr>
        </p:nvSpPr>
        <p:spPr>
          <a:xfrm>
            <a:off x="609600" y="212725"/>
            <a:ext cx="7772400" cy="701675"/>
          </a:xfrm>
          <a:noFill/>
        </p:spPr>
        <p:txBody>
          <a:bodyPr>
            <a:spAutoFit/>
          </a:bodyPr>
          <a:lstStyle/>
          <a:p>
            <a:r>
              <a:rPr lang="en-US" altLang="en-US" sz="4000" b="1">
                <a:solidFill>
                  <a:schemeClr val="hlink"/>
                </a:solidFill>
              </a:rPr>
              <a:t>Hamilton paths and cycles - 1</a:t>
            </a:r>
          </a:p>
        </p:txBody>
      </p:sp>
      <p:sp>
        <p:nvSpPr>
          <p:cNvPr id="24581" name="Text Box 3">
            <a:extLst>
              <a:ext uri="{FF2B5EF4-FFF2-40B4-BE49-F238E27FC236}">
                <a16:creationId xmlns:a16="http://schemas.microsoft.com/office/drawing/2014/main" id="{5F2E307A-288E-4053-8E77-A7DEF770B390}"/>
              </a:ext>
            </a:extLst>
          </p:cNvPr>
          <p:cNvSpPr txBox="1">
            <a:spLocks noChangeArrowheads="1"/>
          </p:cNvSpPr>
          <p:nvPr/>
        </p:nvSpPr>
        <p:spPr bwMode="auto">
          <a:xfrm>
            <a:off x="76200" y="1066800"/>
            <a:ext cx="899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i="1">
                <a:solidFill>
                  <a:srgbClr val="FF3300"/>
                </a:solidFill>
                <a:latin typeface="Times New Roman" panose="02020603050405020304" pitchFamily="18" charset="0"/>
              </a:rPr>
              <a:t>Hamilton cycle</a:t>
            </a:r>
            <a:r>
              <a:rPr lang="en-US" altLang="en-US" sz="2400" b="0">
                <a:latin typeface="Times New Roman" panose="02020603050405020304" pitchFamily="18" charset="0"/>
              </a:rPr>
              <a:t>: visits every vertex of the graph exactly once before  returning, as the last step, to the starting  vertex.</a:t>
            </a:r>
          </a:p>
        </p:txBody>
      </p:sp>
      <p:sp>
        <p:nvSpPr>
          <p:cNvPr id="581636" name="Text Box 4">
            <a:extLst>
              <a:ext uri="{FF2B5EF4-FFF2-40B4-BE49-F238E27FC236}">
                <a16:creationId xmlns:a16="http://schemas.microsoft.com/office/drawing/2014/main" id="{5A2AAD8B-03BA-40DB-8971-53772336A09B}"/>
              </a:ext>
            </a:extLst>
          </p:cNvPr>
          <p:cNvSpPr txBox="1">
            <a:spLocks noChangeArrowheads="1"/>
          </p:cNvSpPr>
          <p:nvPr/>
        </p:nvSpPr>
        <p:spPr bwMode="auto">
          <a:xfrm>
            <a:off x="227013" y="2057400"/>
            <a:ext cx="1468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solidFill>
                  <a:srgbClr val="009900"/>
                </a:solidFill>
                <a:latin typeface="Times New Roman" panose="02020603050405020304" pitchFamily="18" charset="0"/>
              </a:rPr>
              <a:t>Examples</a:t>
            </a:r>
            <a:r>
              <a:rPr lang="en-US" altLang="en-US" sz="2400" b="0">
                <a:latin typeface="Times New Roman" panose="02020603050405020304" pitchFamily="18" charset="0"/>
              </a:rPr>
              <a:t>:</a:t>
            </a:r>
          </a:p>
        </p:txBody>
      </p:sp>
      <p:grpSp>
        <p:nvGrpSpPr>
          <p:cNvPr id="24583" name="Group 5">
            <a:extLst>
              <a:ext uri="{FF2B5EF4-FFF2-40B4-BE49-F238E27FC236}">
                <a16:creationId xmlns:a16="http://schemas.microsoft.com/office/drawing/2014/main" id="{C94A8CFD-8A71-4906-A297-3010BDA10840}"/>
              </a:ext>
            </a:extLst>
          </p:cNvPr>
          <p:cNvGrpSpPr>
            <a:grpSpLocks/>
          </p:cNvGrpSpPr>
          <p:nvPr/>
        </p:nvGrpSpPr>
        <p:grpSpPr bwMode="auto">
          <a:xfrm>
            <a:off x="5105400" y="1981200"/>
            <a:ext cx="1981200" cy="838200"/>
            <a:chOff x="624" y="3024"/>
            <a:chExt cx="1248" cy="528"/>
          </a:xfrm>
        </p:grpSpPr>
        <p:sp>
          <p:nvSpPr>
            <p:cNvPr id="24599" name="Oval 6">
              <a:extLst>
                <a:ext uri="{FF2B5EF4-FFF2-40B4-BE49-F238E27FC236}">
                  <a16:creationId xmlns:a16="http://schemas.microsoft.com/office/drawing/2014/main" id="{91C3F9C7-AEAA-44E4-85BB-0107113CBC19}"/>
                </a:ext>
              </a:extLst>
            </p:cNvPr>
            <p:cNvSpPr>
              <a:spLocks noChangeArrowheads="1"/>
            </p:cNvSpPr>
            <p:nvPr/>
          </p:nvSpPr>
          <p:spPr bwMode="auto">
            <a:xfrm>
              <a:off x="624" y="302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600" name="Oval 7">
              <a:extLst>
                <a:ext uri="{FF2B5EF4-FFF2-40B4-BE49-F238E27FC236}">
                  <a16:creationId xmlns:a16="http://schemas.microsoft.com/office/drawing/2014/main" id="{B78F195C-CD85-4896-8CDB-B078C11B3B79}"/>
                </a:ext>
              </a:extLst>
            </p:cNvPr>
            <p:cNvSpPr>
              <a:spLocks noChangeArrowheads="1"/>
            </p:cNvSpPr>
            <p:nvPr/>
          </p:nvSpPr>
          <p:spPr bwMode="auto">
            <a:xfrm>
              <a:off x="624" y="350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601" name="Oval 8">
              <a:extLst>
                <a:ext uri="{FF2B5EF4-FFF2-40B4-BE49-F238E27FC236}">
                  <a16:creationId xmlns:a16="http://schemas.microsoft.com/office/drawing/2014/main" id="{D76C79F3-8F95-4E11-A78C-B291B85BC381}"/>
                </a:ext>
              </a:extLst>
            </p:cNvPr>
            <p:cNvSpPr>
              <a:spLocks noChangeArrowheads="1"/>
            </p:cNvSpPr>
            <p:nvPr/>
          </p:nvSpPr>
          <p:spPr bwMode="auto">
            <a:xfrm>
              <a:off x="1824" y="350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602" name="Oval 9">
              <a:extLst>
                <a:ext uri="{FF2B5EF4-FFF2-40B4-BE49-F238E27FC236}">
                  <a16:creationId xmlns:a16="http://schemas.microsoft.com/office/drawing/2014/main" id="{90B0B783-EC4F-4203-88CE-614F73D1BAD5}"/>
                </a:ext>
              </a:extLst>
            </p:cNvPr>
            <p:cNvSpPr>
              <a:spLocks noChangeArrowheads="1"/>
            </p:cNvSpPr>
            <p:nvPr/>
          </p:nvSpPr>
          <p:spPr bwMode="auto">
            <a:xfrm>
              <a:off x="1248" y="326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603" name="Oval 10">
              <a:extLst>
                <a:ext uri="{FF2B5EF4-FFF2-40B4-BE49-F238E27FC236}">
                  <a16:creationId xmlns:a16="http://schemas.microsoft.com/office/drawing/2014/main" id="{22454757-E43E-43AB-A7A7-468B7898C8FD}"/>
                </a:ext>
              </a:extLst>
            </p:cNvPr>
            <p:cNvSpPr>
              <a:spLocks noChangeArrowheads="1"/>
            </p:cNvSpPr>
            <p:nvPr/>
          </p:nvSpPr>
          <p:spPr bwMode="auto">
            <a:xfrm>
              <a:off x="1824" y="302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604" name="Line 11">
              <a:extLst>
                <a:ext uri="{FF2B5EF4-FFF2-40B4-BE49-F238E27FC236}">
                  <a16:creationId xmlns:a16="http://schemas.microsoft.com/office/drawing/2014/main" id="{0FB81E41-9460-464B-AC0B-F823CE887C00}"/>
                </a:ext>
              </a:extLst>
            </p:cNvPr>
            <p:cNvSpPr>
              <a:spLocks noChangeShapeType="1"/>
            </p:cNvSpPr>
            <p:nvPr/>
          </p:nvSpPr>
          <p:spPr bwMode="auto">
            <a:xfrm>
              <a:off x="672" y="3072"/>
              <a:ext cx="115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5" name="Line 12">
              <a:extLst>
                <a:ext uri="{FF2B5EF4-FFF2-40B4-BE49-F238E27FC236}">
                  <a16:creationId xmlns:a16="http://schemas.microsoft.com/office/drawing/2014/main" id="{17DB9931-4865-417E-A81A-31CDFEBEAFA0}"/>
                </a:ext>
              </a:extLst>
            </p:cNvPr>
            <p:cNvSpPr>
              <a:spLocks noChangeShapeType="1"/>
            </p:cNvSpPr>
            <p:nvPr/>
          </p:nvSpPr>
          <p:spPr bwMode="auto">
            <a:xfrm>
              <a:off x="672" y="3552"/>
              <a:ext cx="115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6" name="Line 13">
              <a:extLst>
                <a:ext uri="{FF2B5EF4-FFF2-40B4-BE49-F238E27FC236}">
                  <a16:creationId xmlns:a16="http://schemas.microsoft.com/office/drawing/2014/main" id="{D1CDD260-2BCE-4193-9E7E-66771B7B8AAC}"/>
                </a:ext>
              </a:extLst>
            </p:cNvPr>
            <p:cNvSpPr>
              <a:spLocks noChangeShapeType="1"/>
            </p:cNvSpPr>
            <p:nvPr/>
          </p:nvSpPr>
          <p:spPr bwMode="auto">
            <a:xfrm>
              <a:off x="672" y="3072"/>
              <a:ext cx="576"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7" name="Line 14">
              <a:extLst>
                <a:ext uri="{FF2B5EF4-FFF2-40B4-BE49-F238E27FC236}">
                  <a16:creationId xmlns:a16="http://schemas.microsoft.com/office/drawing/2014/main" id="{B7788CDB-D5BD-4145-A23B-01F6DA33D3A8}"/>
                </a:ext>
              </a:extLst>
            </p:cNvPr>
            <p:cNvSpPr>
              <a:spLocks noChangeShapeType="1"/>
            </p:cNvSpPr>
            <p:nvPr/>
          </p:nvSpPr>
          <p:spPr bwMode="auto">
            <a:xfrm flipH="1">
              <a:off x="672" y="3312"/>
              <a:ext cx="57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8" name="Line 15">
              <a:extLst>
                <a:ext uri="{FF2B5EF4-FFF2-40B4-BE49-F238E27FC236}">
                  <a16:creationId xmlns:a16="http://schemas.microsoft.com/office/drawing/2014/main" id="{68DCC729-7693-456C-95E0-1CEB0FF01A05}"/>
                </a:ext>
              </a:extLst>
            </p:cNvPr>
            <p:cNvSpPr>
              <a:spLocks noChangeShapeType="1"/>
            </p:cNvSpPr>
            <p:nvPr/>
          </p:nvSpPr>
          <p:spPr bwMode="auto">
            <a:xfrm flipV="1">
              <a:off x="1296" y="3072"/>
              <a:ext cx="52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9" name="Line 16">
              <a:extLst>
                <a:ext uri="{FF2B5EF4-FFF2-40B4-BE49-F238E27FC236}">
                  <a16:creationId xmlns:a16="http://schemas.microsoft.com/office/drawing/2014/main" id="{2D57F505-DCDC-4B82-BEB8-DE95295CC05D}"/>
                </a:ext>
              </a:extLst>
            </p:cNvPr>
            <p:cNvSpPr>
              <a:spLocks noChangeShapeType="1"/>
            </p:cNvSpPr>
            <p:nvPr/>
          </p:nvSpPr>
          <p:spPr bwMode="auto">
            <a:xfrm>
              <a:off x="1296" y="3312"/>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0" name="Line 17">
              <a:extLst>
                <a:ext uri="{FF2B5EF4-FFF2-40B4-BE49-F238E27FC236}">
                  <a16:creationId xmlns:a16="http://schemas.microsoft.com/office/drawing/2014/main" id="{6DDC35F5-1B77-441E-97CB-2C842B404593}"/>
                </a:ext>
              </a:extLst>
            </p:cNvPr>
            <p:cNvSpPr>
              <a:spLocks noChangeShapeType="1"/>
            </p:cNvSpPr>
            <p:nvPr/>
          </p:nvSpPr>
          <p:spPr bwMode="auto">
            <a:xfrm>
              <a:off x="1824" y="3072"/>
              <a:ext cx="0" cy="48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24584" name="Picture 18">
            <a:extLst>
              <a:ext uri="{FF2B5EF4-FFF2-40B4-BE49-F238E27FC236}">
                <a16:creationId xmlns:a16="http://schemas.microsoft.com/office/drawing/2014/main" id="{93EE8877-1A28-4BD0-B189-6AEE3CEB7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751" t="21001" r="30624" b="45000"/>
          <a:stretch>
            <a:fillRect/>
          </a:stretch>
        </p:blipFill>
        <p:spPr bwMode="auto">
          <a:xfrm>
            <a:off x="2208213" y="2971800"/>
            <a:ext cx="4953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5" name="Group 19">
            <a:extLst>
              <a:ext uri="{FF2B5EF4-FFF2-40B4-BE49-F238E27FC236}">
                <a16:creationId xmlns:a16="http://schemas.microsoft.com/office/drawing/2014/main" id="{01B6C2A3-69C7-4E92-83E6-B26B1F478A5D}"/>
              </a:ext>
            </a:extLst>
          </p:cNvPr>
          <p:cNvGrpSpPr>
            <a:grpSpLocks/>
          </p:cNvGrpSpPr>
          <p:nvPr/>
        </p:nvGrpSpPr>
        <p:grpSpPr bwMode="auto">
          <a:xfrm>
            <a:off x="2362200" y="1981200"/>
            <a:ext cx="1981200" cy="838200"/>
            <a:chOff x="1536" y="1824"/>
            <a:chExt cx="1248" cy="528"/>
          </a:xfrm>
        </p:grpSpPr>
        <p:sp>
          <p:nvSpPr>
            <p:cNvPr id="24587" name="Oval 20">
              <a:extLst>
                <a:ext uri="{FF2B5EF4-FFF2-40B4-BE49-F238E27FC236}">
                  <a16:creationId xmlns:a16="http://schemas.microsoft.com/office/drawing/2014/main" id="{C832218D-BDBC-4F4C-9E66-11B6B359FB2E}"/>
                </a:ext>
              </a:extLst>
            </p:cNvPr>
            <p:cNvSpPr>
              <a:spLocks noChangeArrowheads="1"/>
            </p:cNvSpPr>
            <p:nvPr/>
          </p:nvSpPr>
          <p:spPr bwMode="auto">
            <a:xfrm>
              <a:off x="1536" y="182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588" name="Oval 21">
              <a:extLst>
                <a:ext uri="{FF2B5EF4-FFF2-40B4-BE49-F238E27FC236}">
                  <a16:creationId xmlns:a16="http://schemas.microsoft.com/office/drawing/2014/main" id="{F9946F2D-1D37-4DA6-8950-B2AABC748835}"/>
                </a:ext>
              </a:extLst>
            </p:cNvPr>
            <p:cNvSpPr>
              <a:spLocks noChangeArrowheads="1"/>
            </p:cNvSpPr>
            <p:nvPr/>
          </p:nvSpPr>
          <p:spPr bwMode="auto">
            <a:xfrm>
              <a:off x="1536" y="230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589" name="Oval 22">
              <a:extLst>
                <a:ext uri="{FF2B5EF4-FFF2-40B4-BE49-F238E27FC236}">
                  <a16:creationId xmlns:a16="http://schemas.microsoft.com/office/drawing/2014/main" id="{1A8ADB2D-D600-4551-BCB7-0D327E23DB59}"/>
                </a:ext>
              </a:extLst>
            </p:cNvPr>
            <p:cNvSpPr>
              <a:spLocks noChangeArrowheads="1"/>
            </p:cNvSpPr>
            <p:nvPr/>
          </p:nvSpPr>
          <p:spPr bwMode="auto">
            <a:xfrm>
              <a:off x="2736" y="230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590" name="Oval 23">
              <a:extLst>
                <a:ext uri="{FF2B5EF4-FFF2-40B4-BE49-F238E27FC236}">
                  <a16:creationId xmlns:a16="http://schemas.microsoft.com/office/drawing/2014/main" id="{A8712C69-8722-4295-B705-A999F506CC18}"/>
                </a:ext>
              </a:extLst>
            </p:cNvPr>
            <p:cNvSpPr>
              <a:spLocks noChangeArrowheads="1"/>
            </p:cNvSpPr>
            <p:nvPr/>
          </p:nvSpPr>
          <p:spPr bwMode="auto">
            <a:xfrm>
              <a:off x="2160" y="206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591" name="Oval 24">
              <a:extLst>
                <a:ext uri="{FF2B5EF4-FFF2-40B4-BE49-F238E27FC236}">
                  <a16:creationId xmlns:a16="http://schemas.microsoft.com/office/drawing/2014/main" id="{59744C60-4D3D-43A8-A91E-778C8E2353FF}"/>
                </a:ext>
              </a:extLst>
            </p:cNvPr>
            <p:cNvSpPr>
              <a:spLocks noChangeArrowheads="1"/>
            </p:cNvSpPr>
            <p:nvPr/>
          </p:nvSpPr>
          <p:spPr bwMode="auto">
            <a:xfrm>
              <a:off x="2736" y="1824"/>
              <a:ext cx="48" cy="48"/>
            </a:xfrm>
            <a:prstGeom prst="ellipse">
              <a:avLst/>
            </a:prstGeom>
            <a:solidFill>
              <a:schemeClr val="accent1"/>
            </a:solidFill>
            <a:ln w="9525">
              <a:solidFill>
                <a:schemeClr val="tx1"/>
              </a:solidFill>
              <a:round/>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24592" name="Line 25">
              <a:extLst>
                <a:ext uri="{FF2B5EF4-FFF2-40B4-BE49-F238E27FC236}">
                  <a16:creationId xmlns:a16="http://schemas.microsoft.com/office/drawing/2014/main" id="{CA4EC221-22B3-4F2D-8E07-8DF34F3A4D47}"/>
                </a:ext>
              </a:extLst>
            </p:cNvPr>
            <p:cNvSpPr>
              <a:spLocks noChangeShapeType="1"/>
            </p:cNvSpPr>
            <p:nvPr/>
          </p:nvSpPr>
          <p:spPr bwMode="auto">
            <a:xfrm>
              <a:off x="1584" y="23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26">
              <a:extLst>
                <a:ext uri="{FF2B5EF4-FFF2-40B4-BE49-F238E27FC236}">
                  <a16:creationId xmlns:a16="http://schemas.microsoft.com/office/drawing/2014/main" id="{D6612AE5-6961-40C9-90D2-9BF99AAFD8E0}"/>
                </a:ext>
              </a:extLst>
            </p:cNvPr>
            <p:cNvSpPr>
              <a:spLocks noChangeShapeType="1"/>
            </p:cNvSpPr>
            <p:nvPr/>
          </p:nvSpPr>
          <p:spPr bwMode="auto">
            <a:xfrm>
              <a:off x="1584" y="1872"/>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27">
              <a:extLst>
                <a:ext uri="{FF2B5EF4-FFF2-40B4-BE49-F238E27FC236}">
                  <a16:creationId xmlns:a16="http://schemas.microsoft.com/office/drawing/2014/main" id="{54F0BA9F-5BE3-4434-81BD-EE5BADEFDC39}"/>
                </a:ext>
              </a:extLst>
            </p:cNvPr>
            <p:cNvSpPr>
              <a:spLocks noChangeShapeType="1"/>
            </p:cNvSpPr>
            <p:nvPr/>
          </p:nvSpPr>
          <p:spPr bwMode="auto">
            <a:xfrm flipH="1">
              <a:off x="1584" y="208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28">
              <a:extLst>
                <a:ext uri="{FF2B5EF4-FFF2-40B4-BE49-F238E27FC236}">
                  <a16:creationId xmlns:a16="http://schemas.microsoft.com/office/drawing/2014/main" id="{0711CBB0-CE57-4EA5-BA31-DC5E4190794C}"/>
                </a:ext>
              </a:extLst>
            </p:cNvPr>
            <p:cNvSpPr>
              <a:spLocks noChangeShapeType="1"/>
            </p:cNvSpPr>
            <p:nvPr/>
          </p:nvSpPr>
          <p:spPr bwMode="auto">
            <a:xfrm flipV="1">
              <a:off x="2208" y="1872"/>
              <a:ext cx="52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29">
              <a:extLst>
                <a:ext uri="{FF2B5EF4-FFF2-40B4-BE49-F238E27FC236}">
                  <a16:creationId xmlns:a16="http://schemas.microsoft.com/office/drawing/2014/main" id="{4C9D5732-D5D3-411F-9309-334012F5E3A5}"/>
                </a:ext>
              </a:extLst>
            </p:cNvPr>
            <p:cNvSpPr>
              <a:spLocks noChangeShapeType="1"/>
            </p:cNvSpPr>
            <p:nvPr/>
          </p:nvSpPr>
          <p:spPr bwMode="auto">
            <a:xfrm>
              <a:off x="2208" y="2112"/>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30">
              <a:extLst>
                <a:ext uri="{FF2B5EF4-FFF2-40B4-BE49-F238E27FC236}">
                  <a16:creationId xmlns:a16="http://schemas.microsoft.com/office/drawing/2014/main" id="{4FA18FE5-6852-4698-9654-3AF9D2506A15}"/>
                </a:ext>
              </a:extLst>
            </p:cNvPr>
            <p:cNvSpPr>
              <a:spLocks noChangeShapeType="1"/>
            </p:cNvSpPr>
            <p:nvPr/>
          </p:nvSpPr>
          <p:spPr bwMode="auto">
            <a:xfrm>
              <a:off x="2760" y="187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31">
              <a:extLst>
                <a:ext uri="{FF2B5EF4-FFF2-40B4-BE49-F238E27FC236}">
                  <a16:creationId xmlns:a16="http://schemas.microsoft.com/office/drawing/2014/main" id="{8D9F8197-A615-497C-A505-14C78905BC35}"/>
                </a:ext>
              </a:extLst>
            </p:cNvPr>
            <p:cNvSpPr>
              <a:spLocks noChangeShapeType="1"/>
            </p:cNvSpPr>
            <p:nvPr/>
          </p:nvSpPr>
          <p:spPr bwMode="auto">
            <a:xfrm>
              <a:off x="1552" y="184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86" name="Text Box 32">
            <a:extLst>
              <a:ext uri="{FF2B5EF4-FFF2-40B4-BE49-F238E27FC236}">
                <a16:creationId xmlns:a16="http://schemas.microsoft.com/office/drawing/2014/main" id="{497FF238-F47C-4631-858C-E974499DAB62}"/>
              </a:ext>
            </a:extLst>
          </p:cNvPr>
          <p:cNvSpPr txBox="1">
            <a:spLocks noChangeArrowheads="1"/>
          </p:cNvSpPr>
          <p:nvPr/>
        </p:nvSpPr>
        <p:spPr bwMode="auto">
          <a:xfrm>
            <a:off x="227013" y="5715000"/>
            <a:ext cx="8612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i="1">
                <a:solidFill>
                  <a:srgbClr val="FF3300"/>
                </a:solidFill>
                <a:latin typeface="Times New Roman" panose="02020603050405020304" pitchFamily="18" charset="0"/>
              </a:rPr>
              <a:t>Hamilton path</a:t>
            </a:r>
            <a:r>
              <a:rPr lang="en-US" altLang="en-US" sz="2400" b="0">
                <a:latin typeface="Times New Roman" panose="02020603050405020304" pitchFamily="18" charset="0"/>
              </a:rPr>
              <a:t>: visits every vertex of the graph exactly once.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1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a:extLst>
              <a:ext uri="{FF2B5EF4-FFF2-40B4-BE49-F238E27FC236}">
                <a16:creationId xmlns:a16="http://schemas.microsoft.com/office/drawing/2014/main" id="{CCB7905A-E50B-4BF5-8F1D-715E2F59ED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5603" name="Slide Number Placeholder 5">
            <a:extLst>
              <a:ext uri="{FF2B5EF4-FFF2-40B4-BE49-F238E27FC236}">
                <a16:creationId xmlns:a16="http://schemas.microsoft.com/office/drawing/2014/main" id="{9005AFC2-B5AD-46F7-903E-1869D10A8C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C1ADEFF-7C3D-46D7-8F31-BBD9D7D2A7FC}" type="slidenum">
              <a:rPr lang="en-US" altLang="en-US" sz="1200" b="0">
                <a:solidFill>
                  <a:srgbClr val="898989"/>
                </a:solidFill>
              </a:rPr>
              <a:pPr eaLnBrk="1" hangingPunct="1"/>
              <a:t>24</a:t>
            </a:fld>
            <a:r>
              <a:rPr lang="en-US" altLang="en-US" sz="1200" b="0">
                <a:solidFill>
                  <a:srgbClr val="898989"/>
                </a:solidFill>
              </a:rPr>
              <a:t>/30</a:t>
            </a:r>
          </a:p>
        </p:txBody>
      </p:sp>
      <p:sp>
        <p:nvSpPr>
          <p:cNvPr id="25604" name="Rectangle 2">
            <a:extLst>
              <a:ext uri="{FF2B5EF4-FFF2-40B4-BE49-F238E27FC236}">
                <a16:creationId xmlns:a16="http://schemas.microsoft.com/office/drawing/2014/main" id="{2F7DD942-8929-4938-8E09-F222D208CCD8}"/>
              </a:ext>
            </a:extLst>
          </p:cNvPr>
          <p:cNvSpPr>
            <a:spLocks noGrp="1"/>
          </p:cNvSpPr>
          <p:nvPr>
            <p:ph type="title"/>
          </p:nvPr>
        </p:nvSpPr>
        <p:spPr>
          <a:xfrm>
            <a:off x="152400" y="457200"/>
            <a:ext cx="8915400" cy="762000"/>
          </a:xfrm>
        </p:spPr>
        <p:txBody>
          <a:bodyPr/>
          <a:lstStyle/>
          <a:p>
            <a:r>
              <a:rPr lang="en-US" altLang="en-US" sz="3600" b="1">
                <a:solidFill>
                  <a:schemeClr val="hlink"/>
                </a:solidFill>
              </a:rPr>
              <a:t>Finding Hamilton’s cycles using Backtracking</a:t>
            </a:r>
          </a:p>
        </p:txBody>
      </p:sp>
      <p:sp>
        <p:nvSpPr>
          <p:cNvPr id="25605" name="Text Box 3">
            <a:extLst>
              <a:ext uri="{FF2B5EF4-FFF2-40B4-BE49-F238E27FC236}">
                <a16:creationId xmlns:a16="http://schemas.microsoft.com/office/drawing/2014/main" id="{A60B0118-F441-43F8-9CDD-76D3DF71F25C}"/>
              </a:ext>
            </a:extLst>
          </p:cNvPr>
          <p:cNvSpPr txBox="1">
            <a:spLocks noChangeArrowheads="1"/>
          </p:cNvSpPr>
          <p:nvPr/>
        </p:nvSpPr>
        <p:spPr bwMode="auto">
          <a:xfrm>
            <a:off x="381000" y="1295400"/>
            <a:ext cx="8534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t>Given the graph G = (V,E) and X is a vertex of  G. Suppose there exists at least one Hamilton Cycle for the graph. The following is a backtracking  algorithm for finding one Hamilton cycle from the vertex  X:</a:t>
            </a:r>
            <a:endParaRPr lang="en-US" altLang="ko-KR" sz="2400" b="0">
              <a:ea typeface="굴림" panose="020B0503020000020004" pitchFamily="34" charset="-127"/>
            </a:endParaRPr>
          </a:p>
          <a:p>
            <a:pPr eaLnBrk="1" hangingPunct="1"/>
            <a:r>
              <a:rPr lang="en-US" altLang="ko-KR" sz="2400" b="0">
                <a:ea typeface="굴림" panose="020B0503020000020004" pitchFamily="34" charset="-127"/>
              </a:rPr>
              <a:t>declare an empty array H (which will contain Hamilton cycle)</a:t>
            </a:r>
          </a:p>
          <a:p>
            <a:pPr eaLnBrk="1" hangingPunct="1"/>
            <a:r>
              <a:rPr lang="en-US" altLang="ko-KR" sz="2400" b="0">
                <a:ea typeface="굴림" panose="020B0503020000020004" pitchFamily="34" charset="-127"/>
              </a:rPr>
              <a:t>(1) Put the vertex  X  to  H</a:t>
            </a:r>
          </a:p>
          <a:p>
            <a:pPr eaLnBrk="1" hangingPunct="1"/>
            <a:r>
              <a:rPr lang="en-US" altLang="ko-KR" sz="2400" b="0">
                <a:ea typeface="굴림" panose="020B0503020000020004" pitchFamily="34" charset="-127"/>
              </a:rPr>
              <a:t>(2) Check if H is a Hamilton cycle then stop, else go to (3)</a:t>
            </a:r>
          </a:p>
          <a:p>
            <a:pPr eaLnBrk="1" hangingPunct="1"/>
            <a:r>
              <a:rPr lang="en-US" altLang="ko-KR" sz="2400" b="0">
                <a:ea typeface="굴림" panose="020B0503020000020004" pitchFamily="34" charset="-127"/>
              </a:rPr>
              <a:t>(3) Consider the last vertex Y in H, if there is/are vertex(es) adjacent to Y, select an adjacent vertex  Z  and put it to H. If there no adjacent vertex, remove Y from H and denote it as a bad selection (so you do not select it in the same way again).</a:t>
            </a:r>
          </a:p>
          <a:p>
            <a:pPr eaLnBrk="1" hangingPunct="1"/>
            <a:r>
              <a:rPr lang="en-US" altLang="ko-KR" sz="2400" b="0">
                <a:ea typeface="굴림" panose="020B0503020000020004" pitchFamily="34" charset="-127"/>
              </a:rPr>
              <a:t>Go to (2).</a:t>
            </a:r>
            <a:endParaRPr lang="en-US" altLang="en-US" sz="2400"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FF7FF6B8-8D44-4F5D-AF1B-AED663E26D9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6627" name="Slide Number Placeholder 5">
            <a:extLst>
              <a:ext uri="{FF2B5EF4-FFF2-40B4-BE49-F238E27FC236}">
                <a16:creationId xmlns:a16="http://schemas.microsoft.com/office/drawing/2014/main" id="{CFA10A6A-66D0-4637-94A7-727DC870C7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140534E-757B-468D-8AC9-CFD329D58658}" type="slidenum">
              <a:rPr lang="en-US" altLang="en-US" sz="1200" b="0">
                <a:solidFill>
                  <a:srgbClr val="898989"/>
                </a:solidFill>
              </a:rPr>
              <a:pPr eaLnBrk="1" hangingPunct="1"/>
              <a:t>25</a:t>
            </a:fld>
            <a:r>
              <a:rPr lang="en-US" altLang="en-US" sz="1200" b="0">
                <a:solidFill>
                  <a:srgbClr val="898989"/>
                </a:solidFill>
              </a:rPr>
              <a:t>/30</a:t>
            </a:r>
          </a:p>
        </p:txBody>
      </p:sp>
      <p:sp>
        <p:nvSpPr>
          <p:cNvPr id="26628" name="Rectangle 2">
            <a:extLst>
              <a:ext uri="{FF2B5EF4-FFF2-40B4-BE49-F238E27FC236}">
                <a16:creationId xmlns:a16="http://schemas.microsoft.com/office/drawing/2014/main" id="{A7642DBA-7021-496B-AE3F-F065CF8820B2}"/>
              </a:ext>
            </a:extLst>
          </p:cNvPr>
          <p:cNvSpPr>
            <a:spLocks noGrp="1"/>
          </p:cNvSpPr>
          <p:nvPr>
            <p:ph type="title"/>
          </p:nvPr>
        </p:nvSpPr>
        <p:spPr>
          <a:xfrm>
            <a:off x="152400" y="609600"/>
            <a:ext cx="8915400" cy="762000"/>
          </a:xfrm>
        </p:spPr>
        <p:txBody>
          <a:bodyPr/>
          <a:lstStyle/>
          <a:p>
            <a:r>
              <a:rPr lang="en-US" altLang="en-US" sz="3600" b="1">
                <a:solidFill>
                  <a:schemeClr val="hlink"/>
                </a:solidFill>
              </a:rPr>
              <a:t>List all Hamilton’s cycles using Backtracking</a:t>
            </a:r>
          </a:p>
        </p:txBody>
      </p:sp>
      <p:pic>
        <p:nvPicPr>
          <p:cNvPr id="26629" name="Picture 3">
            <a:extLst>
              <a:ext uri="{FF2B5EF4-FFF2-40B4-BE49-F238E27FC236}">
                <a16:creationId xmlns:a16="http://schemas.microsoft.com/office/drawing/2014/main" id="{9F4EDDA6-AC92-4247-BE24-7CC0E3128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083" t="16389" r="29167" b="47221"/>
          <a:stretch>
            <a:fillRect/>
          </a:stretch>
        </p:blipFill>
        <p:spPr bwMode="auto">
          <a:xfrm>
            <a:off x="457200" y="1524000"/>
            <a:ext cx="8077200"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a:extLst>
              <a:ext uri="{FF2B5EF4-FFF2-40B4-BE49-F238E27FC236}">
                <a16:creationId xmlns:a16="http://schemas.microsoft.com/office/drawing/2014/main" id="{872876AB-F23E-4253-86EA-3F76E0A69FF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7651" name="Slide Number Placeholder 5">
            <a:extLst>
              <a:ext uri="{FF2B5EF4-FFF2-40B4-BE49-F238E27FC236}">
                <a16:creationId xmlns:a16="http://schemas.microsoft.com/office/drawing/2014/main" id="{8F0209DD-0394-4FDA-AB70-5ADF19E692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F15114E-A29E-4256-B0D7-F9BD3ADB29F8}" type="slidenum">
              <a:rPr lang="en-US" altLang="en-US" sz="1200" b="0">
                <a:solidFill>
                  <a:srgbClr val="898989"/>
                </a:solidFill>
              </a:rPr>
              <a:pPr eaLnBrk="1" hangingPunct="1"/>
              <a:t>26</a:t>
            </a:fld>
            <a:r>
              <a:rPr lang="en-US" altLang="en-US" sz="1200" b="0">
                <a:solidFill>
                  <a:srgbClr val="898989"/>
                </a:solidFill>
              </a:rPr>
              <a:t>/30</a:t>
            </a:r>
          </a:p>
        </p:txBody>
      </p:sp>
      <p:sp>
        <p:nvSpPr>
          <p:cNvPr id="27652" name="Rectangle 2">
            <a:extLst>
              <a:ext uri="{FF2B5EF4-FFF2-40B4-BE49-F238E27FC236}">
                <a16:creationId xmlns:a16="http://schemas.microsoft.com/office/drawing/2014/main" id="{1BF352A9-4979-4D16-9550-08393C728983}"/>
              </a:ext>
            </a:extLst>
          </p:cNvPr>
          <p:cNvSpPr>
            <a:spLocks noGrp="1"/>
          </p:cNvSpPr>
          <p:nvPr>
            <p:ph type="title"/>
          </p:nvPr>
        </p:nvSpPr>
        <p:spPr>
          <a:xfrm>
            <a:off x="1143000" y="381000"/>
            <a:ext cx="6553200" cy="701675"/>
          </a:xfrm>
          <a:noFill/>
        </p:spPr>
        <p:txBody>
          <a:bodyPr>
            <a:spAutoFit/>
          </a:bodyPr>
          <a:lstStyle/>
          <a:p>
            <a:r>
              <a:rPr lang="en-US" altLang="en-US" sz="4000" b="1">
                <a:solidFill>
                  <a:schemeClr val="hlink"/>
                </a:solidFill>
              </a:rPr>
              <a:t>Graph coloring - 1</a:t>
            </a:r>
          </a:p>
        </p:txBody>
      </p:sp>
      <p:pic>
        <p:nvPicPr>
          <p:cNvPr id="27653" name="Picture 3">
            <a:extLst>
              <a:ext uri="{FF2B5EF4-FFF2-40B4-BE49-F238E27FC236}">
                <a16:creationId xmlns:a16="http://schemas.microsoft.com/office/drawing/2014/main" id="{05B2A909-8B32-4DD9-B304-C2C0A5B2E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857" t="33333" r="2142" b="44382"/>
          <a:stretch>
            <a:fillRect/>
          </a:stretch>
        </p:blipFill>
        <p:spPr bwMode="auto">
          <a:xfrm>
            <a:off x="5867400" y="2133600"/>
            <a:ext cx="2819400"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3">
            <a:extLst>
              <a:ext uri="{FF2B5EF4-FFF2-40B4-BE49-F238E27FC236}">
                <a16:creationId xmlns:a16="http://schemas.microsoft.com/office/drawing/2014/main" id="{D2821318-E647-433D-A002-01C38F7AA88E}"/>
              </a:ext>
            </a:extLst>
          </p:cNvPr>
          <p:cNvSpPr>
            <a:spLocks noChangeArrowheads="1"/>
          </p:cNvSpPr>
          <p:nvPr/>
        </p:nvSpPr>
        <p:spPr bwMode="auto">
          <a:xfrm>
            <a:off x="76200" y="12192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buFontTx/>
              <a:buChar char="•"/>
            </a:pPr>
            <a:r>
              <a:rPr lang="en-US" altLang="en-US" sz="2400" b="0">
                <a:latin typeface="Calibri" panose="020F0502020204030204" pitchFamily="34" charset="0"/>
              </a:rPr>
              <a:t>In graph theory, graph coloring is a way of </a:t>
            </a:r>
            <a:r>
              <a:rPr lang="en-US" altLang="en-US" sz="2400" b="0">
                <a:solidFill>
                  <a:schemeClr val="hlink"/>
                </a:solidFill>
                <a:latin typeface="Calibri" panose="020F0502020204030204" pitchFamily="34" charset="0"/>
              </a:rPr>
              <a:t>coloring the vertices of a graph such that no two adjacent vertices share the same color</a:t>
            </a:r>
            <a:r>
              <a:rPr lang="en-US" altLang="en-US" sz="2400" b="0">
                <a:latin typeface="Calibri" panose="020F0502020204030204" pitchFamily="34" charset="0"/>
              </a:rPr>
              <a:t>. </a:t>
            </a:r>
          </a:p>
        </p:txBody>
      </p:sp>
      <p:sp>
        <p:nvSpPr>
          <p:cNvPr id="27655" name="Rectangle 3">
            <a:extLst>
              <a:ext uri="{FF2B5EF4-FFF2-40B4-BE49-F238E27FC236}">
                <a16:creationId xmlns:a16="http://schemas.microsoft.com/office/drawing/2014/main" id="{8C7BE5A5-7FAD-480E-9473-409E9B575101}"/>
              </a:ext>
            </a:extLst>
          </p:cNvPr>
          <p:cNvSpPr>
            <a:spLocks noChangeArrowheads="1"/>
          </p:cNvSpPr>
          <p:nvPr/>
        </p:nvSpPr>
        <p:spPr bwMode="auto">
          <a:xfrm>
            <a:off x="76200" y="3657600"/>
            <a:ext cx="5638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400" b="0">
                <a:latin typeface="Calibri" panose="020F0502020204030204" pitchFamily="34" charset="0"/>
              </a:rPr>
              <a:t>If the chromatic number of  the graph G is denoted by </a:t>
            </a:r>
            <a:r>
              <a:rPr lang="el-GR" altLang="en-US" sz="2400" b="0">
                <a:latin typeface="Calibri" panose="020F0502020204030204" pitchFamily="34" charset="0"/>
              </a:rPr>
              <a:t>χ</a:t>
            </a:r>
            <a:r>
              <a:rPr lang="en-US" altLang="en-US" sz="2400" b="0">
                <a:latin typeface="Calibri" panose="020F0502020204030204" pitchFamily="34" charset="0"/>
              </a:rPr>
              <a:t>(G). A graph for which  k =  </a:t>
            </a:r>
            <a:r>
              <a:rPr lang="el-GR" altLang="en-US" sz="2400" b="0">
                <a:latin typeface="Calibri" panose="020F0502020204030204" pitchFamily="34" charset="0"/>
              </a:rPr>
              <a:t>χ</a:t>
            </a:r>
            <a:r>
              <a:rPr lang="en-US" altLang="en-US" sz="2400" b="0">
                <a:latin typeface="Calibri" panose="020F0502020204030204" pitchFamily="34" charset="0"/>
              </a:rPr>
              <a:t>(G)  is called k-colorable. For a complete</a:t>
            </a:r>
          </a:p>
        </p:txBody>
      </p:sp>
      <p:sp>
        <p:nvSpPr>
          <p:cNvPr id="27656" name="Rectangle 3">
            <a:extLst>
              <a:ext uri="{FF2B5EF4-FFF2-40B4-BE49-F238E27FC236}">
                <a16:creationId xmlns:a16="http://schemas.microsoft.com/office/drawing/2014/main" id="{57E474BD-1B35-470D-88E5-B554399D1E9D}"/>
              </a:ext>
            </a:extLst>
          </p:cNvPr>
          <p:cNvSpPr>
            <a:spLocks noChangeArrowheads="1"/>
          </p:cNvSpPr>
          <p:nvPr/>
        </p:nvSpPr>
        <p:spPr bwMode="auto">
          <a:xfrm>
            <a:off x="76200" y="2057400"/>
            <a:ext cx="5791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400" b="0">
                <a:latin typeface="Calibri" panose="020F0502020204030204" pitchFamily="34" charset="0"/>
              </a:rPr>
              <a:t>The </a:t>
            </a:r>
            <a:r>
              <a:rPr lang="en-US" altLang="en-US" sz="2400" b="0">
                <a:solidFill>
                  <a:schemeClr val="hlink"/>
                </a:solidFill>
                <a:latin typeface="Calibri" panose="020F0502020204030204" pitchFamily="34" charset="0"/>
              </a:rPr>
              <a:t>chromatic number</a:t>
            </a:r>
            <a:r>
              <a:rPr lang="en-US" altLang="en-US" sz="2400" b="0">
                <a:latin typeface="Calibri" panose="020F0502020204030204" pitchFamily="34" charset="0"/>
              </a:rPr>
              <a:t> of a graph is the minimum number of colors one can use to color the vertices of the graph so that no two adjacent vertices are the same color.</a:t>
            </a:r>
          </a:p>
        </p:txBody>
      </p:sp>
      <p:sp>
        <p:nvSpPr>
          <p:cNvPr id="27657" name="Rectangle 3">
            <a:extLst>
              <a:ext uri="{FF2B5EF4-FFF2-40B4-BE49-F238E27FC236}">
                <a16:creationId xmlns:a16="http://schemas.microsoft.com/office/drawing/2014/main" id="{59054ABA-455B-409F-AAC8-A7E43BD38A72}"/>
              </a:ext>
            </a:extLst>
          </p:cNvPr>
          <p:cNvSpPr>
            <a:spLocks noChangeArrowheads="1"/>
          </p:cNvSpPr>
          <p:nvPr/>
        </p:nvSpPr>
        <p:spPr bwMode="auto">
          <a:xfrm>
            <a:off x="76200" y="4876800"/>
            <a:ext cx="8763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400" b="0">
                <a:latin typeface="Calibri" panose="020F0502020204030204" pitchFamily="34" charset="0"/>
              </a:rPr>
              <a:t>	graph </a:t>
            </a:r>
            <a:r>
              <a:rPr lang="el-GR" altLang="en-US" sz="2400" b="0">
                <a:latin typeface="Calibri" panose="020F0502020204030204" pitchFamily="34" charset="0"/>
              </a:rPr>
              <a:t>χ</a:t>
            </a:r>
            <a:r>
              <a:rPr lang="en-US" altLang="en-US" sz="2400" b="0">
                <a:latin typeface="Calibri" panose="020F0502020204030204" pitchFamily="34" charset="0"/>
              </a:rPr>
              <a:t>(K</a:t>
            </a:r>
            <a:r>
              <a:rPr lang="en-US" altLang="en-US" sz="2400" b="0" baseline="-25000">
                <a:latin typeface="Calibri" panose="020F0502020204030204" pitchFamily="34" charset="0"/>
              </a:rPr>
              <a:t>n</a:t>
            </a:r>
            <a:r>
              <a:rPr lang="en-US" altLang="en-US" sz="2400" b="0">
                <a:latin typeface="Calibri" panose="020F0502020204030204" pitchFamily="34" charset="0"/>
              </a:rPr>
              <a:t>)=n, </a:t>
            </a:r>
            <a:r>
              <a:rPr lang="el-GR" altLang="en-US" sz="2400" b="0">
                <a:latin typeface="Calibri" panose="020F0502020204030204" pitchFamily="34" charset="0"/>
              </a:rPr>
              <a:t>χ</a:t>
            </a:r>
            <a:r>
              <a:rPr lang="en-US" altLang="en-US" sz="2400" b="0">
                <a:latin typeface="Calibri" panose="020F0502020204030204" pitchFamily="34" charset="0"/>
              </a:rPr>
              <a:t>(C</a:t>
            </a:r>
            <a:r>
              <a:rPr lang="en-US" altLang="en-US" sz="2400" b="0" baseline="-25000">
                <a:latin typeface="Calibri" panose="020F0502020204030204" pitchFamily="34" charset="0"/>
              </a:rPr>
              <a:t>2n</a:t>
            </a:r>
            <a:r>
              <a:rPr lang="en-US" altLang="en-US" sz="2400" b="0">
                <a:latin typeface="Calibri" panose="020F0502020204030204" pitchFamily="34" charset="0"/>
              </a:rPr>
              <a:t>)=2, </a:t>
            </a:r>
            <a:r>
              <a:rPr lang="el-GR" altLang="en-US" sz="2400" b="0">
                <a:latin typeface="Calibri" panose="020F0502020204030204" pitchFamily="34" charset="0"/>
              </a:rPr>
              <a:t>χ</a:t>
            </a:r>
            <a:r>
              <a:rPr lang="en-US" altLang="en-US" sz="2400" b="0">
                <a:latin typeface="Calibri" panose="020F0502020204030204" pitchFamily="34" charset="0"/>
              </a:rPr>
              <a:t>(C</a:t>
            </a:r>
            <a:r>
              <a:rPr lang="en-US" altLang="en-US" sz="2400" b="0" baseline="-25000">
                <a:latin typeface="Calibri" panose="020F0502020204030204" pitchFamily="34" charset="0"/>
              </a:rPr>
              <a:t>2n+1</a:t>
            </a:r>
            <a:r>
              <a:rPr lang="en-US" altLang="en-US" sz="2400" b="0">
                <a:latin typeface="Calibri" panose="020F0502020204030204" pitchFamily="34" charset="0"/>
              </a:rPr>
              <a:t>)=3; and for bipartite graph </a:t>
            </a:r>
            <a:r>
              <a:rPr lang="el-GR" altLang="en-US" sz="2400" b="0">
                <a:latin typeface="Calibri" panose="020F0502020204030204" pitchFamily="34" charset="0"/>
              </a:rPr>
              <a:t>χ</a:t>
            </a:r>
            <a:r>
              <a:rPr lang="en-US" altLang="en-US" sz="2400" b="0">
                <a:latin typeface="Calibri" panose="020F0502020204030204" pitchFamily="34" charset="0"/>
              </a:rPr>
              <a:t>(G)≤ 2.</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Determining a chromatic number of  a graph G is an NP-complete problem.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2883D9EA-7CC6-4C52-9885-2086AD77AF2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8675" name="Slide Number Placeholder 5">
            <a:extLst>
              <a:ext uri="{FF2B5EF4-FFF2-40B4-BE49-F238E27FC236}">
                <a16:creationId xmlns:a16="http://schemas.microsoft.com/office/drawing/2014/main" id="{359D2B68-E62D-4014-A783-68B9A71BE7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E6DE5972-9478-4645-978E-BB2279B1B131}" type="slidenum">
              <a:rPr lang="en-US" altLang="en-US" sz="1200" b="0">
                <a:solidFill>
                  <a:srgbClr val="898989"/>
                </a:solidFill>
              </a:rPr>
              <a:pPr eaLnBrk="1" hangingPunct="1"/>
              <a:t>27</a:t>
            </a:fld>
            <a:r>
              <a:rPr lang="en-US" altLang="en-US" sz="1200" b="0">
                <a:solidFill>
                  <a:srgbClr val="898989"/>
                </a:solidFill>
              </a:rPr>
              <a:t>/30</a:t>
            </a:r>
          </a:p>
        </p:txBody>
      </p:sp>
      <p:sp>
        <p:nvSpPr>
          <p:cNvPr id="28676" name="Rectangle 2">
            <a:extLst>
              <a:ext uri="{FF2B5EF4-FFF2-40B4-BE49-F238E27FC236}">
                <a16:creationId xmlns:a16="http://schemas.microsoft.com/office/drawing/2014/main" id="{BE19FCA9-8A95-4F97-A3CB-1F4AD3A07693}"/>
              </a:ext>
            </a:extLst>
          </p:cNvPr>
          <p:cNvSpPr>
            <a:spLocks noGrp="1"/>
          </p:cNvSpPr>
          <p:nvPr>
            <p:ph type="body" idx="1"/>
          </p:nvPr>
        </p:nvSpPr>
        <p:spPr>
          <a:xfrm>
            <a:off x="152400" y="1295400"/>
            <a:ext cx="8763000" cy="1373188"/>
          </a:xfrm>
          <a:noFill/>
        </p:spPr>
        <p:txBody>
          <a:bodyPr>
            <a:spAutoFit/>
          </a:bodyPr>
          <a:lstStyle/>
          <a:p>
            <a:pPr>
              <a:buClrTx/>
              <a:buSzTx/>
              <a:buFont typeface="Arial" panose="020B0604020202020204" pitchFamily="34" charset="0"/>
              <a:buChar char="•"/>
              <a:tabLst>
                <a:tab pos="692150" algn="l"/>
              </a:tabLst>
            </a:pPr>
            <a:r>
              <a:rPr lang="en-US" altLang="en-US" sz="2800" b="1">
                <a:latin typeface="Calibri" panose="020F0502020204030204" pitchFamily="34" charset="0"/>
              </a:rPr>
              <a:t>Sequential coloring</a:t>
            </a:r>
            <a:r>
              <a:rPr lang="en-US" altLang="en-US" sz="2800" i="1">
                <a:latin typeface="Calibri" panose="020F0502020204030204" pitchFamily="34" charset="0"/>
              </a:rPr>
              <a:t> </a:t>
            </a:r>
            <a:r>
              <a:rPr lang="en-US" altLang="en-US" sz="2800">
                <a:latin typeface="Calibri" panose="020F0502020204030204" pitchFamily="34" charset="0"/>
              </a:rPr>
              <a:t>establishes the sequence of vertices and a sequence of colors before coloring them, and then color the next vertex with the lowest number possible</a:t>
            </a:r>
            <a:endParaRPr lang="en-US" altLang="en-US" sz="2800">
              <a:latin typeface="Courier New" panose="02070309020205020404" pitchFamily="49" charset="0"/>
            </a:endParaRPr>
          </a:p>
        </p:txBody>
      </p:sp>
      <p:sp>
        <p:nvSpPr>
          <p:cNvPr id="28677" name="Rectangle 3">
            <a:extLst>
              <a:ext uri="{FF2B5EF4-FFF2-40B4-BE49-F238E27FC236}">
                <a16:creationId xmlns:a16="http://schemas.microsoft.com/office/drawing/2014/main" id="{CAFEE91C-2D24-4735-B30C-01CC4E306CD1}"/>
              </a:ext>
            </a:extLst>
          </p:cNvPr>
          <p:cNvSpPr>
            <a:spLocks noGrp="1"/>
          </p:cNvSpPr>
          <p:nvPr>
            <p:ph type="title"/>
          </p:nvPr>
        </p:nvSpPr>
        <p:spPr>
          <a:xfrm>
            <a:off x="990600" y="381000"/>
            <a:ext cx="6553200" cy="701675"/>
          </a:xfrm>
          <a:noFill/>
        </p:spPr>
        <p:txBody>
          <a:bodyPr>
            <a:spAutoFit/>
          </a:bodyPr>
          <a:lstStyle/>
          <a:p>
            <a:r>
              <a:rPr lang="en-US" altLang="en-US" sz="4000" b="1">
                <a:solidFill>
                  <a:schemeClr val="hlink"/>
                </a:solidFill>
                <a:latin typeface="Calibri" panose="020F0502020204030204" pitchFamily="34" charset="0"/>
              </a:rPr>
              <a:t>Graph coloring - 2</a:t>
            </a:r>
          </a:p>
        </p:txBody>
      </p:sp>
      <p:sp>
        <p:nvSpPr>
          <p:cNvPr id="28678" name="Text Box 4">
            <a:extLst>
              <a:ext uri="{FF2B5EF4-FFF2-40B4-BE49-F238E27FC236}">
                <a16:creationId xmlns:a16="http://schemas.microsoft.com/office/drawing/2014/main" id="{C51CAC97-2C6F-464B-81E8-13693F6B6828}"/>
              </a:ext>
            </a:extLst>
          </p:cNvPr>
          <p:cNvSpPr txBox="1">
            <a:spLocks noChangeArrowheads="1"/>
          </p:cNvSpPr>
          <p:nvPr/>
        </p:nvSpPr>
        <p:spPr bwMode="auto">
          <a:xfrm>
            <a:off x="1981200" y="5461000"/>
            <a:ext cx="5181600" cy="406400"/>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2000" b="0"/>
              <a:t>The complexity of this algorithm is O(|V|</a:t>
            </a:r>
            <a:r>
              <a:rPr lang="en-US" altLang="en-US" sz="2000" b="0" baseline="30000"/>
              <a:t>2</a:t>
            </a:r>
            <a:r>
              <a:rPr lang="en-US" altLang="en-US" sz="2000" b="0"/>
              <a:t>)</a:t>
            </a:r>
          </a:p>
        </p:txBody>
      </p:sp>
      <p:sp>
        <p:nvSpPr>
          <p:cNvPr id="28679" name="Rectangle 5">
            <a:extLst>
              <a:ext uri="{FF2B5EF4-FFF2-40B4-BE49-F238E27FC236}">
                <a16:creationId xmlns:a16="http://schemas.microsoft.com/office/drawing/2014/main" id="{89EDF23A-23DD-4187-987C-69DBFA9BB4FE}"/>
              </a:ext>
            </a:extLst>
          </p:cNvPr>
          <p:cNvSpPr>
            <a:spLocks/>
          </p:cNvSpPr>
          <p:nvPr/>
        </p:nvSpPr>
        <p:spPr bwMode="auto">
          <a:xfrm>
            <a:off x="152400" y="2895600"/>
            <a:ext cx="89916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tabLst>
                <a:tab pos="692150" algn="l"/>
              </a:tabLst>
              <a:defRPr sz="4400" b="1">
                <a:solidFill>
                  <a:schemeClr val="tx1"/>
                </a:solidFill>
                <a:latin typeface="Arial" panose="020B0604020202020204" pitchFamily="34" charset="0"/>
              </a:defRPr>
            </a:lvl1pPr>
            <a:lvl2pPr marL="742950" indent="-285750" eaLnBrk="0" hangingPunct="0">
              <a:tabLst>
                <a:tab pos="692150" algn="l"/>
              </a:tabLst>
              <a:defRPr sz="4400" b="1">
                <a:solidFill>
                  <a:schemeClr val="tx1"/>
                </a:solidFill>
                <a:latin typeface="Arial" panose="020B0604020202020204" pitchFamily="34" charset="0"/>
              </a:defRPr>
            </a:lvl2pPr>
            <a:lvl3pPr marL="1143000" indent="-228600" eaLnBrk="0" hangingPunct="0">
              <a:tabLst>
                <a:tab pos="692150" algn="l"/>
              </a:tabLst>
              <a:defRPr sz="4400" b="1">
                <a:solidFill>
                  <a:schemeClr val="tx1"/>
                </a:solidFill>
                <a:latin typeface="Arial" panose="020B0604020202020204" pitchFamily="34" charset="0"/>
              </a:defRPr>
            </a:lvl3pPr>
            <a:lvl4pPr marL="1600200" indent="-228600" eaLnBrk="0" hangingPunct="0">
              <a:tabLst>
                <a:tab pos="692150" algn="l"/>
              </a:tabLst>
              <a:defRPr sz="4400" b="1">
                <a:solidFill>
                  <a:schemeClr val="tx1"/>
                </a:solidFill>
                <a:latin typeface="Arial" panose="020B0604020202020204" pitchFamily="34" charset="0"/>
              </a:defRPr>
            </a:lvl4pPr>
            <a:lvl5pPr marL="2057400" indent="-228600" eaLnBrk="0" hangingPunct="0">
              <a:tabLst>
                <a:tab pos="692150" algn="l"/>
              </a:tabLst>
              <a:defRPr sz="4400" b="1">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Lst>
              <a:defRPr sz="4400" b="1">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Lst>
              <a:defRPr sz="4400" b="1">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Lst>
              <a:defRPr sz="4400" b="1">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Lst>
              <a:defRPr sz="4400" b="1">
                <a:solidFill>
                  <a:schemeClr val="tx1"/>
                </a:solidFill>
                <a:latin typeface="Arial" panose="020B0604020202020204" pitchFamily="34" charset="0"/>
              </a:defRPr>
            </a:lvl9pPr>
          </a:lstStyle>
          <a:p>
            <a:pPr>
              <a:spcBef>
                <a:spcPct val="20000"/>
              </a:spcBef>
              <a:buFont typeface="Arial" panose="020B0604020202020204" pitchFamily="34" charset="0"/>
              <a:buNone/>
            </a:pPr>
            <a:r>
              <a:rPr lang="en-US" altLang="en-US" sz="2000" b="0">
                <a:latin typeface="Courier New" panose="02070309020205020404" pitchFamily="49" charset="0"/>
              </a:rPr>
              <a:t>sequentialColoringAlgorithm(graph = </a:t>
            </a:r>
            <a:r>
              <a:rPr lang="en-US" altLang="en-US" sz="2000" b="0">
                <a:latin typeface="Calibri" panose="020F0502020204030204" pitchFamily="34" charset="0"/>
              </a:rPr>
              <a:t>(</a:t>
            </a:r>
            <a:r>
              <a:rPr lang="en-US" altLang="en-US" sz="2000" b="0" i="1">
                <a:latin typeface="Calibri" panose="020F0502020204030204" pitchFamily="34" charset="0"/>
              </a:rPr>
              <a:t>V, E</a:t>
            </a:r>
            <a:r>
              <a:rPr lang="en-US" altLang="en-US" sz="2000" b="0">
                <a:latin typeface="Calibri" panose="020F0502020204030204" pitchFamily="34" charset="0"/>
              </a:rPr>
              <a:t>)</a:t>
            </a:r>
            <a:r>
              <a:rPr lang="en-US" altLang="en-US" sz="2000" b="0">
                <a:latin typeface="Courier New" panose="02070309020205020404" pitchFamily="49" charset="0"/>
              </a:rPr>
              <a:t>)</a:t>
            </a:r>
          </a:p>
          <a:p>
            <a:pPr>
              <a:spcBef>
                <a:spcPct val="20000"/>
              </a:spcBef>
              <a:buFont typeface="Arial" panose="020B0604020202020204" pitchFamily="34" charset="0"/>
              <a:buNone/>
            </a:pPr>
            <a:r>
              <a:rPr lang="en-US" altLang="en-US" sz="2000" b="0" i="1">
                <a:latin typeface="Courier New" panose="02070309020205020404" pitchFamily="49" charset="0"/>
              </a:rPr>
              <a:t>	</a:t>
            </a:r>
            <a:r>
              <a:rPr lang="en-US" altLang="en-US" sz="2000" b="0" i="1">
                <a:latin typeface="Calibri" panose="020F0502020204030204" pitchFamily="34" charset="0"/>
              </a:rPr>
              <a:t>put vertices in a certain order</a:t>
            </a:r>
            <a:r>
              <a:rPr lang="en-US" altLang="en-US" sz="2000" b="0" i="1">
                <a:latin typeface="Courier New" panose="02070309020205020404" pitchFamily="49" charset="0"/>
              </a:rPr>
              <a:t> </a:t>
            </a:r>
            <a:r>
              <a:rPr lang="en-US" altLang="en-US" sz="2000" b="0">
                <a:latin typeface="Courier New" panose="02070309020205020404" pitchFamily="49" charset="0"/>
              </a:rPr>
              <a:t>v</a:t>
            </a:r>
            <a:r>
              <a:rPr lang="en-US" altLang="en-US" sz="2000" b="0" baseline="-25000">
                <a:latin typeface="Courier New" panose="02070309020205020404" pitchFamily="49" charset="0"/>
              </a:rPr>
              <a:t>P1</a:t>
            </a:r>
            <a:r>
              <a:rPr lang="en-US" altLang="en-US" sz="2000" b="0">
                <a:latin typeface="Courier New" panose="02070309020205020404" pitchFamily="49" charset="0"/>
              </a:rPr>
              <a:t>, v</a:t>
            </a:r>
            <a:r>
              <a:rPr lang="en-US" altLang="en-US" sz="2000" b="0" baseline="-25000">
                <a:latin typeface="Courier New" panose="02070309020205020404" pitchFamily="49" charset="0"/>
              </a:rPr>
              <a:t>P2</a:t>
            </a:r>
            <a:r>
              <a:rPr lang="en-US" altLang="en-US" sz="2000" b="0" i="1">
                <a:latin typeface="Courier New" panose="02070309020205020404" pitchFamily="49" charset="0"/>
              </a:rPr>
              <a:t>, . . . , </a:t>
            </a:r>
            <a:r>
              <a:rPr lang="en-US" altLang="en-US" sz="2000" b="0">
                <a:latin typeface="Courier New" panose="02070309020205020404" pitchFamily="49" charset="0"/>
              </a:rPr>
              <a:t>v</a:t>
            </a:r>
            <a:r>
              <a:rPr lang="en-US" altLang="en-US" sz="2000" b="0" baseline="-25000">
                <a:latin typeface="Courier New" panose="02070309020205020404" pitchFamily="49" charset="0"/>
              </a:rPr>
              <a:t>Pv</a:t>
            </a:r>
            <a:r>
              <a:rPr lang="en-US" altLang="en-US" sz="2000" b="0">
                <a:latin typeface="Courier New" panose="02070309020205020404" pitchFamily="49" charset="0"/>
              </a:rPr>
              <a:t> ;</a:t>
            </a:r>
          </a:p>
          <a:p>
            <a:pPr>
              <a:spcBef>
                <a:spcPct val="20000"/>
              </a:spcBef>
              <a:buFont typeface="Arial" panose="020B0604020202020204" pitchFamily="34" charset="0"/>
              <a:buNone/>
            </a:pPr>
            <a:r>
              <a:rPr lang="en-US" altLang="en-US" sz="2000" b="0" i="1">
                <a:latin typeface="Courier New" panose="02070309020205020404" pitchFamily="49" charset="0"/>
              </a:rPr>
              <a:t>	</a:t>
            </a:r>
            <a:r>
              <a:rPr lang="en-US" altLang="en-US" sz="2000" b="0" i="1">
                <a:latin typeface="Calibri" panose="020F0502020204030204" pitchFamily="34" charset="0"/>
              </a:rPr>
              <a:t>put colors in a certain order</a:t>
            </a:r>
            <a:r>
              <a:rPr lang="en-US" altLang="en-US" sz="2000" b="0" i="1">
                <a:latin typeface="Courier New" panose="02070309020205020404" pitchFamily="49" charset="0"/>
              </a:rPr>
              <a:t> </a:t>
            </a:r>
            <a:r>
              <a:rPr lang="en-US" altLang="en-US" sz="2000" b="0">
                <a:latin typeface="Courier New" panose="02070309020205020404" pitchFamily="49" charset="0"/>
              </a:rPr>
              <a:t>c</a:t>
            </a:r>
            <a:r>
              <a:rPr lang="en-US" altLang="en-US" sz="2000" b="0" baseline="-25000">
                <a:latin typeface="Courier New" panose="02070309020205020404" pitchFamily="49" charset="0"/>
              </a:rPr>
              <a:t>1</a:t>
            </a:r>
            <a:r>
              <a:rPr lang="en-US" altLang="en-US" sz="2000" b="0">
                <a:latin typeface="Courier New" panose="02070309020205020404" pitchFamily="49" charset="0"/>
              </a:rPr>
              <a:t>, c</a:t>
            </a:r>
            <a:r>
              <a:rPr lang="en-US" altLang="en-US" sz="2000" b="0" baseline="-25000">
                <a:latin typeface="Courier New" panose="02070309020205020404" pitchFamily="49" charset="0"/>
              </a:rPr>
              <a:t>2</a:t>
            </a:r>
            <a:r>
              <a:rPr lang="en-US" altLang="en-US" sz="2000" b="0" i="1">
                <a:latin typeface="Courier New" panose="02070309020205020404" pitchFamily="49" charset="0"/>
              </a:rPr>
              <a:t>, . . . , </a:t>
            </a:r>
            <a:r>
              <a:rPr lang="en-US" altLang="en-US" sz="2000" b="0">
                <a:latin typeface="Courier New" panose="02070309020205020404" pitchFamily="49" charset="0"/>
              </a:rPr>
              <a:t>c</a:t>
            </a:r>
            <a:r>
              <a:rPr lang="en-US" altLang="en-US" sz="2000" b="0" baseline="-25000">
                <a:latin typeface="Courier New" panose="02070309020205020404" pitchFamily="49" charset="0"/>
              </a:rPr>
              <a:t>k</a:t>
            </a:r>
            <a:r>
              <a:rPr lang="en-US" altLang="en-US" sz="2000" b="0">
                <a:latin typeface="Courier New" panose="02070309020205020404" pitchFamily="49" charset="0"/>
              </a:rPr>
              <a:t>;</a:t>
            </a:r>
          </a:p>
          <a:p>
            <a:pPr>
              <a:spcBef>
                <a:spcPct val="20000"/>
              </a:spcBef>
              <a:buFont typeface="Arial" panose="020B0604020202020204" pitchFamily="34" charset="0"/>
              <a:buNone/>
            </a:pPr>
            <a:r>
              <a:rPr lang="en-US" altLang="en-US" sz="2000" b="0">
                <a:latin typeface="Courier New" panose="02070309020205020404" pitchFamily="49" charset="0"/>
              </a:rPr>
              <a:t>	for i = 1 </a:t>
            </a:r>
            <a:r>
              <a:rPr lang="en-US" altLang="en-US" sz="2000" b="0" i="1">
                <a:latin typeface="Calibri" panose="020F0502020204030204" pitchFamily="34" charset="0"/>
              </a:rPr>
              <a:t>to |V|</a:t>
            </a:r>
          </a:p>
          <a:p>
            <a:pPr>
              <a:spcBef>
                <a:spcPct val="20000"/>
              </a:spcBef>
              <a:buFont typeface="Arial" panose="020B0604020202020204" pitchFamily="34" charset="0"/>
              <a:buNone/>
            </a:pPr>
            <a:r>
              <a:rPr lang="en-US" altLang="en-US" sz="2000" b="0">
                <a:latin typeface="Courier New" panose="02070309020205020404" pitchFamily="49" charset="0"/>
              </a:rPr>
              <a:t>	  j=</a:t>
            </a:r>
            <a:r>
              <a:rPr lang="en-US" altLang="en-US" sz="2000" b="0" i="1">
                <a:latin typeface="Calibri" panose="020F0502020204030204" pitchFamily="34" charset="0"/>
              </a:rPr>
              <a:t>the smallest index of color that does not appear in any</a:t>
            </a:r>
            <a:r>
              <a:rPr lang="en-US" altLang="en-US" sz="2000" b="0" i="1">
                <a:latin typeface="Courier New" panose="02070309020205020404" pitchFamily="49" charset="0"/>
              </a:rPr>
              <a:t> </a:t>
            </a:r>
            <a:r>
              <a:rPr lang="en-US" altLang="en-US" sz="2000" b="0" i="1">
                <a:latin typeface="Calibri" panose="020F0502020204030204" pitchFamily="34" charset="0"/>
              </a:rPr>
              <a:t>neighbor of</a:t>
            </a:r>
            <a:r>
              <a:rPr lang="en-US" altLang="en-US" sz="2000" b="0" i="1">
                <a:latin typeface="Courier New" panose="02070309020205020404" pitchFamily="49" charset="0"/>
              </a:rPr>
              <a:t> </a:t>
            </a:r>
            <a:r>
              <a:rPr lang="en-US" altLang="en-US" sz="2000" b="0">
                <a:latin typeface="Courier New" panose="02070309020205020404" pitchFamily="49" charset="0"/>
              </a:rPr>
              <a:t>v</a:t>
            </a:r>
            <a:r>
              <a:rPr lang="en-US" altLang="en-US" sz="2000" b="0" baseline="-25000">
                <a:latin typeface="Courier New" panose="02070309020205020404" pitchFamily="49" charset="0"/>
              </a:rPr>
              <a:t>Pi</a:t>
            </a:r>
            <a:r>
              <a:rPr lang="en-US" altLang="en-US" sz="2000" b="0">
                <a:latin typeface="Courier New" panose="02070309020205020404" pitchFamily="49" charset="0"/>
              </a:rPr>
              <a:t>;</a:t>
            </a:r>
          </a:p>
          <a:p>
            <a:pPr>
              <a:spcBef>
                <a:spcPct val="20000"/>
              </a:spcBef>
              <a:buFont typeface="Arial" panose="020B0604020202020204" pitchFamily="34" charset="0"/>
              <a:buNone/>
            </a:pPr>
            <a:r>
              <a:rPr lang="en-US" altLang="en-US" sz="2000" b="0" i="1">
                <a:latin typeface="Courier New" panose="02070309020205020404" pitchFamily="49" charset="0"/>
              </a:rPr>
              <a:t>	  </a:t>
            </a:r>
            <a:r>
              <a:rPr lang="en-US" altLang="en-US" sz="2000" b="0" i="1">
                <a:latin typeface="Calibri" panose="020F0502020204030204" pitchFamily="34" charset="0"/>
              </a:rPr>
              <a:t>color</a:t>
            </a:r>
            <a:r>
              <a:rPr lang="en-US" altLang="en-US" sz="2000" b="0">
                <a:latin typeface="Courier New" panose="02070309020205020404" pitchFamily="49" charset="0"/>
              </a:rPr>
              <a:t>(v</a:t>
            </a:r>
            <a:r>
              <a:rPr lang="en-US" altLang="en-US" sz="2000" b="0" baseline="-25000">
                <a:latin typeface="Courier New" panose="02070309020205020404" pitchFamily="49" charset="0"/>
              </a:rPr>
              <a:t>Pi</a:t>
            </a:r>
            <a:r>
              <a:rPr lang="en-US" altLang="en-US" sz="2000" b="0">
                <a:latin typeface="Courier New" panose="02070309020205020404" pitchFamily="49" charset="0"/>
              </a:rPr>
              <a:t>) = c</a:t>
            </a:r>
            <a:r>
              <a:rPr lang="en-US" altLang="en-US" sz="2000" b="0" baseline="-25000">
                <a:latin typeface="Courier New" panose="02070309020205020404" pitchFamily="49" charset="0"/>
              </a:rPr>
              <a:t>j</a:t>
            </a:r>
            <a:r>
              <a:rPr lang="en-US" altLang="en-US" sz="2000" b="0">
                <a:latin typeface="Courier New" panose="02070309020205020404" pitchFamily="49" charset="0"/>
              </a:rPr>
              <a:t>;</a:t>
            </a:r>
            <a:endParaRPr lang="en-US" altLang="en-US" sz="2000" b="0">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D6342C5C-C7A0-4612-B4FA-28750E1E2A2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9699" name="Slide Number Placeholder 5">
            <a:extLst>
              <a:ext uri="{FF2B5EF4-FFF2-40B4-BE49-F238E27FC236}">
                <a16:creationId xmlns:a16="http://schemas.microsoft.com/office/drawing/2014/main" id="{04463914-C6D3-4E38-AB9B-69E0B3B97A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7A2BD053-31B4-443D-AB74-D1F1CBBB4331}" type="slidenum">
              <a:rPr lang="en-US" altLang="en-US" sz="1200" b="0">
                <a:solidFill>
                  <a:srgbClr val="898989"/>
                </a:solidFill>
              </a:rPr>
              <a:pPr eaLnBrk="1" hangingPunct="1"/>
              <a:t>28</a:t>
            </a:fld>
            <a:r>
              <a:rPr lang="en-US" altLang="en-US" sz="1200" b="0">
                <a:solidFill>
                  <a:srgbClr val="898989"/>
                </a:solidFill>
              </a:rPr>
              <a:t>/30</a:t>
            </a:r>
          </a:p>
        </p:txBody>
      </p:sp>
      <p:sp>
        <p:nvSpPr>
          <p:cNvPr id="29700" name="Rectangle 2">
            <a:extLst>
              <a:ext uri="{FF2B5EF4-FFF2-40B4-BE49-F238E27FC236}">
                <a16:creationId xmlns:a16="http://schemas.microsoft.com/office/drawing/2014/main" id="{FB1DFD23-6B6E-4A18-A7A8-F7A2247E7B90}"/>
              </a:ext>
            </a:extLst>
          </p:cNvPr>
          <p:cNvSpPr>
            <a:spLocks noGrp="1"/>
          </p:cNvSpPr>
          <p:nvPr>
            <p:ph type="title"/>
          </p:nvPr>
        </p:nvSpPr>
        <p:spPr>
          <a:xfrm>
            <a:off x="457200" y="495300"/>
            <a:ext cx="8229600" cy="701675"/>
          </a:xfrm>
          <a:noFill/>
        </p:spPr>
        <p:txBody>
          <a:bodyPr>
            <a:spAutoFit/>
          </a:bodyPr>
          <a:lstStyle/>
          <a:p>
            <a:r>
              <a:rPr lang="en-US" altLang="en-US" sz="4000" b="1">
                <a:solidFill>
                  <a:schemeClr val="hlink"/>
                </a:solidFill>
                <a:latin typeface="Calibri" panose="020F0502020204030204" pitchFamily="34" charset="0"/>
              </a:rPr>
              <a:t>Graph Coloring - 3</a:t>
            </a:r>
          </a:p>
        </p:txBody>
      </p:sp>
      <p:sp>
        <p:nvSpPr>
          <p:cNvPr id="29701" name="Text Box 3">
            <a:extLst>
              <a:ext uri="{FF2B5EF4-FFF2-40B4-BE49-F238E27FC236}">
                <a16:creationId xmlns:a16="http://schemas.microsoft.com/office/drawing/2014/main" id="{FF465832-2CC5-46D5-82A3-53B5FE823CA6}"/>
              </a:ext>
            </a:extLst>
          </p:cNvPr>
          <p:cNvSpPr txBox="1">
            <a:spLocks noChangeArrowheads="1"/>
          </p:cNvSpPr>
          <p:nvPr/>
        </p:nvSpPr>
        <p:spPr bwMode="auto">
          <a:xfrm>
            <a:off x="457200" y="4953000"/>
            <a:ext cx="84899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a:t>(a) A graph used for coloring; (b) colors assigned to vertices with </a:t>
            </a:r>
            <a:br>
              <a:rPr lang="en-US" altLang="en-US" sz="1800"/>
            </a:br>
            <a:r>
              <a:rPr lang="en-US" altLang="en-US" sz="1800"/>
              <a:t>the sequential coloring algorithm that orders vertices by index number; </a:t>
            </a:r>
            <a:br>
              <a:rPr lang="en-US" altLang="en-US" sz="1800"/>
            </a:br>
            <a:r>
              <a:rPr lang="en-US" altLang="en-US" sz="1800"/>
              <a:t>(c) vertices are put in the largest first sequence; (d) graph coloring obtained </a:t>
            </a:r>
            <a:br>
              <a:rPr lang="en-US" altLang="en-US" sz="1800"/>
            </a:br>
            <a:r>
              <a:rPr lang="en-US" altLang="en-US" sz="1800"/>
              <a:t>with the Brélaz algorithm</a:t>
            </a:r>
            <a:endParaRPr lang="en-US" altLang="en-US" sz="1800" b="0"/>
          </a:p>
        </p:txBody>
      </p:sp>
      <p:pic>
        <p:nvPicPr>
          <p:cNvPr id="29702" name="Picture 4">
            <a:extLst>
              <a:ext uri="{FF2B5EF4-FFF2-40B4-BE49-F238E27FC236}">
                <a16:creationId xmlns:a16="http://schemas.microsoft.com/office/drawing/2014/main" id="{F921E92C-5A88-4952-B4ED-01186769A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71600"/>
            <a:ext cx="2357438"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0672579A-5AD9-467F-86E3-E129D7EEB0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0723" name="Slide Number Placeholder 5">
            <a:extLst>
              <a:ext uri="{FF2B5EF4-FFF2-40B4-BE49-F238E27FC236}">
                <a16:creationId xmlns:a16="http://schemas.microsoft.com/office/drawing/2014/main" id="{57A075DD-0098-4C21-A86F-988B20DB27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ABBFF6D8-775E-4A4E-B9D4-762350723A84}" type="slidenum">
              <a:rPr lang="en-US" altLang="en-US" sz="1200" b="0">
                <a:solidFill>
                  <a:srgbClr val="898989"/>
                </a:solidFill>
              </a:rPr>
              <a:pPr eaLnBrk="1" hangingPunct="1"/>
              <a:t>29</a:t>
            </a:fld>
            <a:r>
              <a:rPr lang="en-US" altLang="en-US" sz="1200" b="0">
                <a:solidFill>
                  <a:srgbClr val="898989"/>
                </a:solidFill>
              </a:rPr>
              <a:t>/30</a:t>
            </a:r>
          </a:p>
        </p:txBody>
      </p:sp>
      <p:sp>
        <p:nvSpPr>
          <p:cNvPr id="30724" name="Rectangle 2">
            <a:extLst>
              <a:ext uri="{FF2B5EF4-FFF2-40B4-BE49-F238E27FC236}">
                <a16:creationId xmlns:a16="http://schemas.microsoft.com/office/drawing/2014/main" id="{C5B1DEBB-3530-4003-A341-818CD2477E59}"/>
              </a:ext>
            </a:extLst>
          </p:cNvPr>
          <p:cNvSpPr>
            <a:spLocks noGrp="1" noChangeArrowheads="1"/>
          </p:cNvSpPr>
          <p:nvPr>
            <p:ph type="title" idx="4294967295"/>
          </p:nvPr>
        </p:nvSpPr>
        <p:spPr>
          <a:xfrm>
            <a:off x="765175" y="669925"/>
            <a:ext cx="6931025" cy="701675"/>
          </a:xfrm>
        </p:spPr>
        <p:txBody>
          <a:bodyPr>
            <a:spAutoFit/>
          </a:bodyPr>
          <a:lstStyle/>
          <a:p>
            <a:pPr eaLnBrk="1" hangingPunct="1"/>
            <a:r>
              <a:rPr lang="en-US" altLang="en-US" sz="4000" b="1">
                <a:solidFill>
                  <a:srgbClr val="CC3300"/>
                </a:solidFill>
              </a:rPr>
              <a:t>Summary</a:t>
            </a:r>
            <a:endParaRPr lang="fr-FR" altLang="en-US" sz="4000" b="1">
              <a:solidFill>
                <a:srgbClr val="CC3300"/>
              </a:solidFill>
            </a:endParaRPr>
          </a:p>
        </p:txBody>
      </p:sp>
      <p:sp>
        <p:nvSpPr>
          <p:cNvPr id="30725" name="Rectangle 3">
            <a:extLst>
              <a:ext uri="{FF2B5EF4-FFF2-40B4-BE49-F238E27FC236}">
                <a16:creationId xmlns:a16="http://schemas.microsoft.com/office/drawing/2014/main" id="{13EDE3E1-3ADC-49E7-94C1-91096C9FE583}"/>
              </a:ext>
            </a:extLst>
          </p:cNvPr>
          <p:cNvSpPr>
            <a:spLocks noGrp="1" noChangeArrowheads="1"/>
          </p:cNvSpPr>
          <p:nvPr>
            <p:ph sz="quarter" idx="4294967295"/>
          </p:nvPr>
        </p:nvSpPr>
        <p:spPr>
          <a:xfrm>
            <a:off x="1447800" y="1747838"/>
            <a:ext cx="6400800" cy="2420937"/>
          </a:xfrm>
        </p:spPr>
        <p:txBody>
          <a:bodyPr>
            <a:spAutoFit/>
          </a:bodyPr>
          <a:lstStyle/>
          <a:p>
            <a:pPr marL="319088" indent="-319088" eaLnBrk="1" hangingPunct="1"/>
            <a:r>
              <a:rPr lang="en-US" altLang="en-US" sz="2800"/>
              <a:t>Spanning Trees</a:t>
            </a:r>
          </a:p>
          <a:p>
            <a:pPr lvl="1" eaLnBrk="1" hangingPunct="1"/>
            <a:r>
              <a:rPr lang="en-US" altLang="en-US" sz="2400"/>
              <a:t>Prim algorithm</a:t>
            </a:r>
          </a:p>
          <a:p>
            <a:pPr lvl="1" eaLnBrk="1" hangingPunct="1"/>
            <a:r>
              <a:rPr lang="en-US" altLang="en-US" sz="2400"/>
              <a:t>Kruskal algorithm</a:t>
            </a:r>
          </a:p>
          <a:p>
            <a:pPr marL="319088" indent="-319088" eaLnBrk="1" hangingPunct="1"/>
            <a:r>
              <a:rPr lang="en-US" altLang="en-US" sz="2800"/>
              <a:t>Eulerian and Hamilton Graphs</a:t>
            </a:r>
          </a:p>
          <a:p>
            <a:pPr marL="319088" indent="-319088" eaLnBrk="1" hangingPunct="1"/>
            <a:r>
              <a:rPr lang="en-US" altLang="en-US" sz="2800"/>
              <a:t>Graph coloring</a:t>
            </a:r>
          </a:p>
        </p:txBody>
      </p:sp>
      <p:sp>
        <p:nvSpPr>
          <p:cNvPr id="4" name="Slide Number Placeholder 3">
            <a:extLst>
              <a:ext uri="{FF2B5EF4-FFF2-40B4-BE49-F238E27FC236}">
                <a16:creationId xmlns:a16="http://schemas.microsoft.com/office/drawing/2014/main" id="{D43C3D60-2CF5-411E-9F1D-66AC652F21BC}"/>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DA2BE88A-DE55-49A1-9A7B-BB172E165E22}" type="slidenum">
              <a:rPr lang="en-US" altLang="en-US" sz="1200">
                <a:solidFill>
                  <a:srgbClr val="FFFFFF"/>
                </a:solidFill>
              </a:rPr>
              <a:pPr algn="ctr" eaLnBrk="1" hangingPunct="1">
                <a:lnSpc>
                  <a:spcPct val="80000"/>
                </a:lnSpc>
              </a:pPr>
              <a:t>29</a:t>
            </a:fld>
            <a:endParaRPr lang="en-US" altLang="en-US" sz="1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73A53ACB-1B18-421B-A30F-BA5446DE9DA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099" name="Slide Number Placeholder 5">
            <a:extLst>
              <a:ext uri="{FF2B5EF4-FFF2-40B4-BE49-F238E27FC236}">
                <a16:creationId xmlns:a16="http://schemas.microsoft.com/office/drawing/2014/main" id="{B5BAAED2-A7EE-4CD5-BB25-783CDF1D77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3084907-97E1-46D8-AE10-24B16673D001}" type="slidenum">
              <a:rPr lang="en-US" altLang="en-US" sz="1200" b="0">
                <a:solidFill>
                  <a:srgbClr val="898989"/>
                </a:solidFill>
              </a:rPr>
              <a:pPr eaLnBrk="1" hangingPunct="1"/>
              <a:t>3</a:t>
            </a:fld>
            <a:r>
              <a:rPr lang="en-US" altLang="en-US" sz="1200" b="0">
                <a:solidFill>
                  <a:srgbClr val="898989"/>
                </a:solidFill>
              </a:rPr>
              <a:t>/30</a:t>
            </a:r>
          </a:p>
        </p:txBody>
      </p:sp>
      <p:sp>
        <p:nvSpPr>
          <p:cNvPr id="4100" name="Rectangle 2">
            <a:extLst>
              <a:ext uri="{FF2B5EF4-FFF2-40B4-BE49-F238E27FC236}">
                <a16:creationId xmlns:a16="http://schemas.microsoft.com/office/drawing/2014/main" id="{D7593250-1953-48D0-9AF0-0A7F042A875F}"/>
              </a:ext>
            </a:extLst>
          </p:cNvPr>
          <p:cNvSpPr>
            <a:spLocks noGrp="1" noChangeArrowheads="1"/>
          </p:cNvSpPr>
          <p:nvPr>
            <p:ph type="title" idx="4294967295"/>
          </p:nvPr>
        </p:nvSpPr>
        <p:spPr>
          <a:xfrm>
            <a:off x="685800" y="457200"/>
            <a:ext cx="7696200" cy="641350"/>
          </a:xfrm>
        </p:spPr>
        <p:txBody>
          <a:bodyPr>
            <a:spAutoFit/>
          </a:bodyPr>
          <a:lstStyle/>
          <a:p>
            <a:pPr eaLnBrk="1" hangingPunct="1"/>
            <a:r>
              <a:rPr lang="en-US" altLang="en-US" sz="3600" b="1">
                <a:solidFill>
                  <a:srgbClr val="CC3300"/>
                </a:solidFill>
              </a:rPr>
              <a:t>Minimum Spanning Tree (MST)</a:t>
            </a:r>
          </a:p>
        </p:txBody>
      </p:sp>
      <p:sp>
        <p:nvSpPr>
          <p:cNvPr id="27651" name="Slide Number Placeholder 3">
            <a:extLst>
              <a:ext uri="{FF2B5EF4-FFF2-40B4-BE49-F238E27FC236}">
                <a16:creationId xmlns:a16="http://schemas.microsoft.com/office/drawing/2014/main" id="{0009C697-EC94-4C58-807B-27E71A0BA470}"/>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DECD5B96-AA63-4737-8F9E-428CE7B5E91E}" type="slidenum">
              <a:rPr lang="en-US" altLang="en-US" sz="1200">
                <a:solidFill>
                  <a:srgbClr val="FFFFFF"/>
                </a:solidFill>
              </a:rPr>
              <a:pPr algn="ctr" eaLnBrk="1" hangingPunct="1">
                <a:lnSpc>
                  <a:spcPct val="80000"/>
                </a:lnSpc>
              </a:pPr>
              <a:t>3</a:t>
            </a:fld>
            <a:endParaRPr lang="en-US" altLang="en-US" sz="1200">
              <a:solidFill>
                <a:srgbClr val="FFFFFF"/>
              </a:solidFill>
            </a:endParaRPr>
          </a:p>
        </p:txBody>
      </p:sp>
      <p:sp>
        <p:nvSpPr>
          <p:cNvPr id="4102" name="Text Box 6">
            <a:extLst>
              <a:ext uri="{FF2B5EF4-FFF2-40B4-BE49-F238E27FC236}">
                <a16:creationId xmlns:a16="http://schemas.microsoft.com/office/drawing/2014/main" id="{49F1697E-25F0-4553-ADB6-17F475D504DF}"/>
              </a:ext>
            </a:extLst>
          </p:cNvPr>
          <p:cNvSpPr txBox="1">
            <a:spLocks noChangeArrowheads="1"/>
          </p:cNvSpPr>
          <p:nvPr/>
        </p:nvSpPr>
        <p:spPr bwMode="auto">
          <a:xfrm>
            <a:off x="381000" y="1905000"/>
            <a:ext cx="83058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200" b="0"/>
              <a:t>Suppose we wish to connect all the computers in a new office building using the least amount of cable. We can model this problem using an undirected, weighted graph </a:t>
            </a:r>
            <a:r>
              <a:rPr lang="en-US" altLang="en-US" sz="2200" b="0" i="1"/>
              <a:t>G </a:t>
            </a:r>
            <a:r>
              <a:rPr lang="en-US" altLang="en-US" sz="2200" b="0"/>
              <a:t>whose vertices represent the computers, and whose edges represent all the possible pairs (</a:t>
            </a:r>
            <a:r>
              <a:rPr lang="en-US" altLang="en-US" sz="2200" b="0" i="1"/>
              <a:t>u</a:t>
            </a:r>
            <a:r>
              <a:rPr lang="en-US" altLang="en-US" sz="2200" b="0"/>
              <a:t>,</a:t>
            </a:r>
            <a:r>
              <a:rPr lang="en-US" altLang="en-US" sz="2200" b="0" i="1"/>
              <a:t>v</a:t>
            </a:r>
            <a:r>
              <a:rPr lang="en-US" altLang="en-US" sz="2200" b="0"/>
              <a:t>) of computers, where the weight </a:t>
            </a:r>
            <a:r>
              <a:rPr lang="en-US" altLang="en-US" sz="2200" b="0" i="1"/>
              <a:t>w</a:t>
            </a:r>
            <a:r>
              <a:rPr lang="en-US" altLang="en-US" sz="2200" b="0"/>
              <a:t>(</a:t>
            </a:r>
            <a:r>
              <a:rPr lang="en-US" altLang="en-US" sz="2200" b="0" i="1"/>
              <a:t>u</a:t>
            </a:r>
            <a:r>
              <a:rPr lang="en-US" altLang="en-US" sz="2200" b="0"/>
              <a:t>,</a:t>
            </a:r>
            <a:r>
              <a:rPr lang="en-US" altLang="en-US" sz="2200" b="0" i="1"/>
              <a:t>v</a:t>
            </a:r>
            <a:r>
              <a:rPr lang="en-US" altLang="en-US" sz="2200" b="0"/>
              <a:t>) of edge (</a:t>
            </a:r>
            <a:r>
              <a:rPr lang="en-US" altLang="en-US" sz="2200" b="0" i="1"/>
              <a:t>u</a:t>
            </a:r>
            <a:r>
              <a:rPr lang="en-US" altLang="en-US" sz="2200" b="0"/>
              <a:t>,</a:t>
            </a:r>
            <a:r>
              <a:rPr lang="en-US" altLang="en-US" sz="2200" b="0" i="1"/>
              <a:t>v</a:t>
            </a:r>
            <a:r>
              <a:rPr lang="en-US" altLang="en-US" sz="2200" b="0"/>
              <a:t>) is equal to the amount of cable needed to connect computer </a:t>
            </a:r>
            <a:r>
              <a:rPr lang="en-US" altLang="en-US" sz="2200" b="0" i="1"/>
              <a:t>u </a:t>
            </a:r>
            <a:r>
              <a:rPr lang="en-US" altLang="en-US" sz="2200" b="0"/>
              <a:t>to computer </a:t>
            </a:r>
            <a:r>
              <a:rPr lang="en-US" altLang="en-US" sz="2200" b="0" i="1"/>
              <a:t>v</a:t>
            </a:r>
            <a:r>
              <a:rPr lang="en-US" altLang="en-US" sz="2200" b="0"/>
              <a:t>. Rather than computing a shortest-path tree from some particular vertex </a:t>
            </a:r>
            <a:r>
              <a:rPr lang="en-US" altLang="en-US" sz="2200" b="0" i="1"/>
              <a:t>v</a:t>
            </a:r>
            <a:r>
              <a:rPr lang="en-US" altLang="en-US" sz="2200" b="0"/>
              <a:t>, we are interested instead in finding a tree </a:t>
            </a:r>
            <a:r>
              <a:rPr lang="en-US" altLang="en-US" sz="2200" b="0" i="1"/>
              <a:t>T </a:t>
            </a:r>
            <a:r>
              <a:rPr lang="en-US" altLang="en-US" sz="2200" b="0"/>
              <a:t>that contains all the vertices of </a:t>
            </a:r>
            <a:r>
              <a:rPr lang="en-US" altLang="en-US" sz="2200" b="0" i="1"/>
              <a:t>G </a:t>
            </a:r>
            <a:r>
              <a:rPr lang="en-US" altLang="en-US" sz="2200" b="0"/>
              <a:t>and has the minimum total weight over all such trees. Algorithms for finding such a tree are the focus of this section.</a:t>
            </a:r>
          </a:p>
        </p:txBody>
      </p:sp>
      <p:sp>
        <p:nvSpPr>
          <p:cNvPr id="4103" name="Rectangle 2">
            <a:extLst>
              <a:ext uri="{FF2B5EF4-FFF2-40B4-BE49-F238E27FC236}">
                <a16:creationId xmlns:a16="http://schemas.microsoft.com/office/drawing/2014/main" id="{D8EB7BBE-11AD-478C-847D-B8457020C85E}"/>
              </a:ext>
            </a:extLst>
          </p:cNvPr>
          <p:cNvSpPr>
            <a:spLocks noChangeArrowheads="1"/>
          </p:cNvSpPr>
          <p:nvPr/>
        </p:nvSpPr>
        <p:spPr bwMode="auto">
          <a:xfrm>
            <a:off x="1219200" y="1096963"/>
            <a:ext cx="6248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3200">
                <a:solidFill>
                  <a:schemeClr val="tx2"/>
                </a:solidFill>
                <a:latin typeface="Calibri" panose="020F0502020204030204" pitchFamily="34" charset="0"/>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a:extLst>
              <a:ext uri="{FF2B5EF4-FFF2-40B4-BE49-F238E27FC236}">
                <a16:creationId xmlns:a16="http://schemas.microsoft.com/office/drawing/2014/main" id="{E53D04EF-4E72-4505-AEAC-BDF17F43F7C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1747" name="Slide Number Placeholder 5">
            <a:extLst>
              <a:ext uri="{FF2B5EF4-FFF2-40B4-BE49-F238E27FC236}">
                <a16:creationId xmlns:a16="http://schemas.microsoft.com/office/drawing/2014/main" id="{802FB994-9380-453D-86DC-2DC36BEF14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A2A39C72-F90C-468D-AB4C-E8B05787727A}" type="slidenum">
              <a:rPr lang="en-US" altLang="en-US" sz="1200" b="0">
                <a:solidFill>
                  <a:srgbClr val="898989"/>
                </a:solidFill>
              </a:rPr>
              <a:pPr eaLnBrk="1" hangingPunct="1"/>
              <a:t>30</a:t>
            </a:fld>
            <a:r>
              <a:rPr lang="en-US" altLang="en-US" sz="1200" b="0">
                <a:solidFill>
                  <a:srgbClr val="898989"/>
                </a:solidFill>
              </a:rPr>
              <a:t>/30</a:t>
            </a:r>
          </a:p>
        </p:txBody>
      </p:sp>
      <p:sp>
        <p:nvSpPr>
          <p:cNvPr id="31748" name="Rectangle 2">
            <a:extLst>
              <a:ext uri="{FF2B5EF4-FFF2-40B4-BE49-F238E27FC236}">
                <a16:creationId xmlns:a16="http://schemas.microsoft.com/office/drawing/2014/main" id="{97256D4A-FBEA-4D1D-B546-5DB852759993}"/>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31749" name="Text Box 3">
            <a:extLst>
              <a:ext uri="{FF2B5EF4-FFF2-40B4-BE49-F238E27FC236}">
                <a16:creationId xmlns:a16="http://schemas.microsoft.com/office/drawing/2014/main" id="{92BE41F1-AAF6-4C2F-84FA-BE24FA115327}"/>
              </a:ext>
            </a:extLst>
          </p:cNvPr>
          <p:cNvSpPr txBox="1">
            <a:spLocks noChangeArrowheads="1"/>
          </p:cNvSpPr>
          <p:nvPr/>
        </p:nvSpPr>
        <p:spPr bwMode="auto">
          <a:xfrm>
            <a:off x="1524000" y="1219200"/>
            <a:ext cx="5791200" cy="376238"/>
          </a:xfrm>
          <a:prstGeom prst="rect">
            <a:avLst/>
          </a:prstGeom>
          <a:solidFill>
            <a:srgbClr val="FFCC99"/>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a:t>Text book: Data Structures and Algorithms in Java</a:t>
            </a:r>
          </a:p>
        </p:txBody>
      </p:sp>
      <p:sp>
        <p:nvSpPr>
          <p:cNvPr id="31750" name="Rectangle 3">
            <a:extLst>
              <a:ext uri="{FF2B5EF4-FFF2-40B4-BE49-F238E27FC236}">
                <a16:creationId xmlns:a16="http://schemas.microsoft.com/office/drawing/2014/main" id="{21FD0128-8D8E-4AFE-8D07-D37104D542D5}"/>
              </a:ext>
            </a:extLst>
          </p:cNvPr>
          <p:cNvSpPr>
            <a:spLocks noChangeArrowheads="1"/>
          </p:cNvSpPr>
          <p:nvPr/>
        </p:nvSpPr>
        <p:spPr bwMode="auto">
          <a:xfrm>
            <a:off x="1371600" y="2073275"/>
            <a:ext cx="67056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400" b="0">
                <a:latin typeface="Calibri" panose="020F0502020204030204" pitchFamily="34" charset="0"/>
              </a:rPr>
              <a:t>14.7 Minimum Spanning Trees   - 662</a:t>
            </a:r>
          </a:p>
          <a:p>
            <a:pPr>
              <a:spcBef>
                <a:spcPct val="20000"/>
              </a:spcBef>
              <a:buFont typeface="Arial" panose="020B0604020202020204" pitchFamily="34" charset="0"/>
              <a:buChar char="•"/>
            </a:pPr>
            <a:r>
              <a:rPr lang="en-US" altLang="en-US" sz="2400" b="0">
                <a:latin typeface="Calibri" panose="020F0502020204030204" pitchFamily="34" charset="0"/>
              </a:rPr>
              <a:t>14.7.1 Prim-Jarn´ık Algorithm   -  664</a:t>
            </a:r>
          </a:p>
          <a:p>
            <a:pPr>
              <a:spcBef>
                <a:spcPct val="20000"/>
              </a:spcBef>
              <a:buFont typeface="Arial" panose="020B0604020202020204" pitchFamily="34" charset="0"/>
              <a:buChar char="•"/>
            </a:pPr>
            <a:r>
              <a:rPr lang="en-US" altLang="en-US" sz="2400" b="0">
                <a:latin typeface="Calibri" panose="020F0502020204030204" pitchFamily="34" charset="0"/>
              </a:rPr>
              <a:t>14.7.2 Kruskal’s Algorithm   -  667</a:t>
            </a:r>
          </a:p>
          <a:p>
            <a:pPr>
              <a:spcBef>
                <a:spcPct val="20000"/>
              </a:spcBef>
              <a:buFont typeface="Arial" panose="020B0604020202020204" pitchFamily="34" charset="0"/>
              <a:buChar char="•"/>
            </a:pPr>
            <a:r>
              <a:rPr lang="en-US" altLang="en-US" sz="2400" b="0">
                <a:latin typeface="Calibri" panose="020F0502020204030204" pitchFamily="34" charset="0"/>
              </a:rPr>
              <a:t>(Euler's tour and Euler's cycle, exercise C.14.5.2)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id="{3EDC146F-A2CA-4331-A7D8-6B5DA9F9BB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123" name="Slide Number Placeholder 5">
            <a:extLst>
              <a:ext uri="{FF2B5EF4-FFF2-40B4-BE49-F238E27FC236}">
                <a16:creationId xmlns:a16="http://schemas.microsoft.com/office/drawing/2014/main" id="{A5141BFB-84D3-4B32-89E7-93EFBE08A3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985AEA7-8E45-4654-9FCF-BE94C403EAAA}" type="slidenum">
              <a:rPr lang="en-US" altLang="en-US" sz="1200" b="0">
                <a:solidFill>
                  <a:srgbClr val="898989"/>
                </a:solidFill>
              </a:rPr>
              <a:pPr eaLnBrk="1" hangingPunct="1"/>
              <a:t>4</a:t>
            </a:fld>
            <a:r>
              <a:rPr lang="en-US" altLang="en-US" sz="1200" b="0">
                <a:solidFill>
                  <a:srgbClr val="898989"/>
                </a:solidFill>
              </a:rPr>
              <a:t>/30</a:t>
            </a:r>
          </a:p>
        </p:txBody>
      </p:sp>
      <p:sp>
        <p:nvSpPr>
          <p:cNvPr id="5124" name="Rectangle 2">
            <a:extLst>
              <a:ext uri="{FF2B5EF4-FFF2-40B4-BE49-F238E27FC236}">
                <a16:creationId xmlns:a16="http://schemas.microsoft.com/office/drawing/2014/main" id="{EA4BEC32-8955-403F-ACAA-FB56F89B9BD0}"/>
              </a:ext>
            </a:extLst>
          </p:cNvPr>
          <p:cNvSpPr>
            <a:spLocks noGrp="1" noChangeArrowheads="1"/>
          </p:cNvSpPr>
          <p:nvPr>
            <p:ph type="title" idx="4294967295"/>
          </p:nvPr>
        </p:nvSpPr>
        <p:spPr>
          <a:xfrm>
            <a:off x="685800" y="457200"/>
            <a:ext cx="7696200" cy="641350"/>
          </a:xfrm>
        </p:spPr>
        <p:txBody>
          <a:bodyPr>
            <a:spAutoFit/>
          </a:bodyPr>
          <a:lstStyle/>
          <a:p>
            <a:pPr eaLnBrk="1" hangingPunct="1"/>
            <a:r>
              <a:rPr lang="en-US" altLang="en-US" sz="3600" b="1">
                <a:solidFill>
                  <a:srgbClr val="CC3300"/>
                </a:solidFill>
              </a:rPr>
              <a:t>MST - Problem Definition</a:t>
            </a:r>
          </a:p>
        </p:txBody>
      </p:sp>
      <p:sp>
        <p:nvSpPr>
          <p:cNvPr id="27651" name="Slide Number Placeholder 3">
            <a:extLst>
              <a:ext uri="{FF2B5EF4-FFF2-40B4-BE49-F238E27FC236}">
                <a16:creationId xmlns:a16="http://schemas.microsoft.com/office/drawing/2014/main" id="{4AFEE432-E61D-487A-A9B9-3DD75D3D1B94}"/>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46E67315-FD82-451D-AAE9-E65AF270B54D}" type="slidenum">
              <a:rPr lang="en-US" altLang="en-US" sz="1200">
                <a:solidFill>
                  <a:srgbClr val="FFFFFF"/>
                </a:solidFill>
              </a:rPr>
              <a:pPr algn="ctr" eaLnBrk="1" hangingPunct="1">
                <a:lnSpc>
                  <a:spcPct val="80000"/>
                </a:lnSpc>
              </a:pPr>
              <a:t>4</a:t>
            </a:fld>
            <a:endParaRPr lang="en-US" altLang="en-US" sz="1200">
              <a:solidFill>
                <a:srgbClr val="FFFFFF"/>
              </a:solidFill>
            </a:endParaRPr>
          </a:p>
        </p:txBody>
      </p:sp>
      <p:sp>
        <p:nvSpPr>
          <p:cNvPr id="5126" name="Text Box 4">
            <a:extLst>
              <a:ext uri="{FF2B5EF4-FFF2-40B4-BE49-F238E27FC236}">
                <a16:creationId xmlns:a16="http://schemas.microsoft.com/office/drawing/2014/main" id="{2E1D039E-08AA-4B19-AE31-4E3D5D699BE1}"/>
              </a:ext>
            </a:extLst>
          </p:cNvPr>
          <p:cNvSpPr txBox="1">
            <a:spLocks noChangeArrowheads="1"/>
          </p:cNvSpPr>
          <p:nvPr/>
        </p:nvSpPr>
        <p:spPr bwMode="auto">
          <a:xfrm>
            <a:off x="381000" y="1447800"/>
            <a:ext cx="8305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t>Given an undirected, weighted graph </a:t>
            </a:r>
            <a:r>
              <a:rPr lang="en-US" altLang="en-US" sz="2400" b="0" i="1"/>
              <a:t>G</a:t>
            </a:r>
            <a:r>
              <a:rPr lang="en-US" altLang="en-US" sz="2400" b="0"/>
              <a:t>, we are interested in finding a tree </a:t>
            </a:r>
            <a:r>
              <a:rPr lang="en-US" altLang="en-US" sz="2400" b="0" i="1"/>
              <a:t>T </a:t>
            </a:r>
            <a:r>
              <a:rPr lang="en-US" altLang="en-US" sz="2400" b="0"/>
              <a:t>that contains all the vertices in </a:t>
            </a:r>
            <a:r>
              <a:rPr lang="en-US" altLang="en-US" sz="2400" b="0" i="1"/>
              <a:t>G </a:t>
            </a:r>
            <a:r>
              <a:rPr lang="en-US" altLang="en-US" sz="2400" b="0"/>
              <a:t>and minimizes the sum</a:t>
            </a:r>
          </a:p>
        </p:txBody>
      </p:sp>
      <p:pic>
        <p:nvPicPr>
          <p:cNvPr id="5127" name="Picture 6">
            <a:extLst>
              <a:ext uri="{FF2B5EF4-FFF2-40B4-BE49-F238E27FC236}">
                <a16:creationId xmlns:a16="http://schemas.microsoft.com/office/drawing/2014/main" id="{A7FAF1FA-BEC6-45FA-BC0B-CEAAF9E8C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751" t="69000" r="31250" b="23000"/>
          <a:stretch>
            <a:fillRect/>
          </a:stretch>
        </p:blipFill>
        <p:spPr bwMode="auto">
          <a:xfrm>
            <a:off x="1524000" y="2743200"/>
            <a:ext cx="39624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7">
            <a:extLst>
              <a:ext uri="{FF2B5EF4-FFF2-40B4-BE49-F238E27FC236}">
                <a16:creationId xmlns:a16="http://schemas.microsoft.com/office/drawing/2014/main" id="{CAFCBE28-1236-4E47-8BAE-8FEA26079DD2}"/>
              </a:ext>
            </a:extLst>
          </p:cNvPr>
          <p:cNvSpPr txBox="1">
            <a:spLocks noChangeArrowheads="1"/>
          </p:cNvSpPr>
          <p:nvPr/>
        </p:nvSpPr>
        <p:spPr bwMode="auto">
          <a:xfrm>
            <a:off x="457200" y="4191000"/>
            <a:ext cx="815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t>A tree, such as this, that contains every vertex of a connected graph </a:t>
            </a:r>
            <a:r>
              <a:rPr lang="en-US" altLang="en-US" sz="2400" b="0" i="1"/>
              <a:t>G </a:t>
            </a:r>
            <a:r>
              <a:rPr lang="en-US" altLang="en-US" sz="2400" b="0"/>
              <a:t>is said to be a </a:t>
            </a:r>
            <a:r>
              <a:rPr lang="en-US" altLang="en-US" sz="2400" i="1"/>
              <a:t>spanning tree</a:t>
            </a:r>
            <a:r>
              <a:rPr lang="en-US" altLang="en-US" sz="2400" b="0"/>
              <a:t>, and the problem of computing a spanning tree </a:t>
            </a:r>
            <a:r>
              <a:rPr lang="en-US" altLang="en-US" sz="2400" b="0" i="1"/>
              <a:t>T </a:t>
            </a:r>
            <a:r>
              <a:rPr lang="en-US" altLang="en-US" sz="2400" b="0"/>
              <a:t>with smallest</a:t>
            </a:r>
          </a:p>
          <a:p>
            <a:pPr eaLnBrk="1" hangingPunct="1"/>
            <a:r>
              <a:rPr lang="en-US" altLang="en-US" sz="2400" b="0"/>
              <a:t>total weight is known as the </a:t>
            </a:r>
            <a:r>
              <a:rPr lang="en-US" altLang="en-US" sz="2400" i="1"/>
              <a:t>minimum spanning tree </a:t>
            </a:r>
            <a:r>
              <a:rPr lang="en-US" altLang="en-US" sz="2400" b="0"/>
              <a:t>(or </a:t>
            </a:r>
            <a:r>
              <a:rPr lang="en-US" altLang="en-US" sz="2400" i="1"/>
              <a:t>MST</a:t>
            </a:r>
            <a:r>
              <a:rPr lang="en-US" altLang="en-US" sz="2400" b="0"/>
              <a:t>)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2FE8F4D0-F9D1-4BE1-A8F4-E43518D8A8E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6147" name="Slide Number Placeholder 5">
            <a:extLst>
              <a:ext uri="{FF2B5EF4-FFF2-40B4-BE49-F238E27FC236}">
                <a16:creationId xmlns:a16="http://schemas.microsoft.com/office/drawing/2014/main" id="{054956D7-C4E5-4825-8DE0-E5E0BEE77E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FBA7630E-25A6-4F40-880F-18665663725B}" type="slidenum">
              <a:rPr lang="en-US" altLang="en-US" sz="1200" b="0">
                <a:solidFill>
                  <a:srgbClr val="898989"/>
                </a:solidFill>
              </a:rPr>
              <a:pPr eaLnBrk="1" hangingPunct="1"/>
              <a:t>5</a:t>
            </a:fld>
            <a:r>
              <a:rPr lang="en-US" altLang="en-US" sz="1200" b="0">
                <a:solidFill>
                  <a:srgbClr val="898989"/>
                </a:solidFill>
              </a:rPr>
              <a:t>/30</a:t>
            </a:r>
          </a:p>
        </p:txBody>
      </p:sp>
      <p:sp>
        <p:nvSpPr>
          <p:cNvPr id="6148" name="Rectangle 2">
            <a:extLst>
              <a:ext uri="{FF2B5EF4-FFF2-40B4-BE49-F238E27FC236}">
                <a16:creationId xmlns:a16="http://schemas.microsoft.com/office/drawing/2014/main" id="{040D64A5-C09F-4BE7-8BD5-EE52B3BEF3C1}"/>
              </a:ext>
            </a:extLst>
          </p:cNvPr>
          <p:cNvSpPr>
            <a:spLocks noGrp="1" noChangeArrowheads="1"/>
          </p:cNvSpPr>
          <p:nvPr>
            <p:ph type="title" idx="4294967295"/>
          </p:nvPr>
        </p:nvSpPr>
        <p:spPr>
          <a:xfrm>
            <a:off x="914400" y="457200"/>
            <a:ext cx="7162800" cy="701675"/>
          </a:xfrm>
        </p:spPr>
        <p:txBody>
          <a:bodyPr>
            <a:spAutoFit/>
          </a:bodyPr>
          <a:lstStyle/>
          <a:p>
            <a:pPr eaLnBrk="1" hangingPunct="1"/>
            <a:r>
              <a:rPr lang="en-US" altLang="en-US" sz="4000" b="1">
                <a:solidFill>
                  <a:srgbClr val="CC3300"/>
                </a:solidFill>
              </a:rPr>
              <a:t>Spanning Tree example</a:t>
            </a:r>
          </a:p>
        </p:txBody>
      </p:sp>
      <p:sp>
        <p:nvSpPr>
          <p:cNvPr id="27651" name="Slide Number Placeholder 3">
            <a:extLst>
              <a:ext uri="{FF2B5EF4-FFF2-40B4-BE49-F238E27FC236}">
                <a16:creationId xmlns:a16="http://schemas.microsoft.com/office/drawing/2014/main" id="{CDCA7FCD-3C84-4923-A35F-19B97DDCDD42}"/>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225F57BE-1F0C-4F15-AD94-127C989D4F83}" type="slidenum">
              <a:rPr lang="en-US" altLang="en-US" sz="1200">
                <a:solidFill>
                  <a:srgbClr val="FFFFFF"/>
                </a:solidFill>
              </a:rPr>
              <a:pPr algn="ctr" eaLnBrk="1" hangingPunct="1">
                <a:lnSpc>
                  <a:spcPct val="80000"/>
                </a:lnSpc>
              </a:pPr>
              <a:t>5</a:t>
            </a:fld>
            <a:endParaRPr lang="en-US" altLang="en-US" sz="1200">
              <a:solidFill>
                <a:srgbClr val="FFFFFF"/>
              </a:solidFill>
            </a:endParaRPr>
          </a:p>
        </p:txBody>
      </p:sp>
      <p:pic>
        <p:nvPicPr>
          <p:cNvPr id="6150" name="Picture 4">
            <a:extLst>
              <a:ext uri="{FF2B5EF4-FFF2-40B4-BE49-F238E27FC236}">
                <a16:creationId xmlns:a16="http://schemas.microsoft.com/office/drawing/2014/main" id="{A49C74EE-013E-435F-A8CB-54A88C152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0042" b="17979"/>
          <a:stretch>
            <a:fillRect/>
          </a:stretch>
        </p:blipFill>
        <p:spPr bwMode="auto">
          <a:xfrm>
            <a:off x="639763" y="3429000"/>
            <a:ext cx="233203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 Box 6">
            <a:extLst>
              <a:ext uri="{FF2B5EF4-FFF2-40B4-BE49-F238E27FC236}">
                <a16:creationId xmlns:a16="http://schemas.microsoft.com/office/drawing/2014/main" id="{33627EA5-2D5D-421B-B56D-43626902A814}"/>
              </a:ext>
            </a:extLst>
          </p:cNvPr>
          <p:cNvSpPr txBox="1">
            <a:spLocks noChangeArrowheads="1"/>
          </p:cNvSpPr>
          <p:nvPr/>
        </p:nvSpPr>
        <p:spPr bwMode="auto">
          <a:xfrm>
            <a:off x="533400" y="1219200"/>
            <a:ext cx="81819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000" b="0"/>
              <a:t>In graph theory, a </a:t>
            </a:r>
            <a:r>
              <a:rPr lang="en-US" altLang="en-US" sz="2000"/>
              <a:t>tree</a:t>
            </a:r>
            <a:r>
              <a:rPr lang="en-US" altLang="en-US" sz="2000" b="0"/>
              <a:t> is an undirected, connected graph without simple cycles</a:t>
            </a:r>
            <a:r>
              <a:rPr lang="en-US" altLang="en-US" sz="2000"/>
              <a:t>. </a:t>
            </a:r>
            <a:r>
              <a:rPr lang="en-US" altLang="en-US" sz="2000" b="0"/>
              <a:t>A </a:t>
            </a:r>
            <a:r>
              <a:rPr lang="en-US" altLang="en-US" sz="2000"/>
              <a:t>spanning tree</a:t>
            </a:r>
            <a:r>
              <a:rPr lang="en-US" altLang="en-US" sz="2000" b="0"/>
              <a:t> is a tree that includes all vertices of the original graph</a:t>
            </a:r>
          </a:p>
        </p:txBody>
      </p:sp>
      <p:pic>
        <p:nvPicPr>
          <p:cNvPr id="6152" name="Picture 4">
            <a:extLst>
              <a:ext uri="{FF2B5EF4-FFF2-40B4-BE49-F238E27FC236}">
                <a16:creationId xmlns:a16="http://schemas.microsoft.com/office/drawing/2014/main" id="{1484977C-117A-46C7-8E8D-4689016DD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4251" b="14413"/>
          <a:stretch>
            <a:fillRect/>
          </a:stretch>
        </p:blipFill>
        <p:spPr bwMode="auto">
          <a:xfrm>
            <a:off x="3429000" y="3429000"/>
            <a:ext cx="5105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Text Box 3">
            <a:extLst>
              <a:ext uri="{FF2B5EF4-FFF2-40B4-BE49-F238E27FC236}">
                <a16:creationId xmlns:a16="http://schemas.microsoft.com/office/drawing/2014/main" id="{D94B48A0-0597-4822-AE5B-A0AE33AEAB32}"/>
              </a:ext>
            </a:extLst>
          </p:cNvPr>
          <p:cNvSpPr txBox="1">
            <a:spLocks noChangeArrowheads="1"/>
          </p:cNvSpPr>
          <p:nvPr/>
        </p:nvSpPr>
        <p:spPr bwMode="auto">
          <a:xfrm>
            <a:off x="609600" y="2438400"/>
            <a:ext cx="2590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A graph representing the airline connections between seven cities</a:t>
            </a:r>
          </a:p>
        </p:txBody>
      </p:sp>
      <p:sp>
        <p:nvSpPr>
          <p:cNvPr id="6154" name="Text Box 3">
            <a:extLst>
              <a:ext uri="{FF2B5EF4-FFF2-40B4-BE49-F238E27FC236}">
                <a16:creationId xmlns:a16="http://schemas.microsoft.com/office/drawing/2014/main" id="{F5310819-C221-4ED2-BD8B-F389D68E26EB}"/>
              </a:ext>
            </a:extLst>
          </p:cNvPr>
          <p:cNvSpPr txBox="1">
            <a:spLocks noChangeArrowheads="1"/>
          </p:cNvSpPr>
          <p:nvPr/>
        </p:nvSpPr>
        <p:spPr bwMode="auto">
          <a:xfrm>
            <a:off x="3962400" y="2438400"/>
            <a:ext cx="373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Two spanning tree of the graph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899ACD57-8ECF-49FE-8B44-E6E87491C6F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7171" name="Slide Number Placeholder 5">
            <a:extLst>
              <a:ext uri="{FF2B5EF4-FFF2-40B4-BE49-F238E27FC236}">
                <a16:creationId xmlns:a16="http://schemas.microsoft.com/office/drawing/2014/main" id="{7374DB8E-A98F-41BD-90B3-D7F5CBA14A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49C193A-DE90-4357-8FFD-C2C6B2768432}" type="slidenum">
              <a:rPr lang="en-US" altLang="en-US" sz="1200" b="0">
                <a:solidFill>
                  <a:srgbClr val="898989"/>
                </a:solidFill>
              </a:rPr>
              <a:pPr eaLnBrk="1" hangingPunct="1"/>
              <a:t>6</a:t>
            </a:fld>
            <a:r>
              <a:rPr lang="en-US" altLang="en-US" sz="1200" b="0">
                <a:solidFill>
                  <a:srgbClr val="898989"/>
                </a:solidFill>
              </a:rPr>
              <a:t>/30</a:t>
            </a:r>
          </a:p>
        </p:txBody>
      </p:sp>
      <p:sp>
        <p:nvSpPr>
          <p:cNvPr id="7172" name="Content Placeholder 4">
            <a:extLst>
              <a:ext uri="{FF2B5EF4-FFF2-40B4-BE49-F238E27FC236}">
                <a16:creationId xmlns:a16="http://schemas.microsoft.com/office/drawing/2014/main" id="{D3FD95EE-7049-4DAB-8CAA-6176C892D402}"/>
              </a:ext>
            </a:extLst>
          </p:cNvPr>
          <p:cNvSpPr>
            <a:spLocks noGrp="1"/>
          </p:cNvSpPr>
          <p:nvPr>
            <p:ph sz="quarter" idx="4294967295"/>
          </p:nvPr>
        </p:nvSpPr>
        <p:spPr>
          <a:xfrm>
            <a:off x="457200" y="1776413"/>
            <a:ext cx="8229600" cy="3679825"/>
          </a:xfrm>
        </p:spPr>
        <p:txBody>
          <a:bodyPr>
            <a:spAutoFit/>
          </a:bodyPr>
          <a:lstStyle/>
          <a:p>
            <a:pPr marL="319088" indent="-319088" eaLnBrk="1" hangingPunct="1">
              <a:buFont typeface="Wingdings" panose="05000000000000000000" pitchFamily="2" charset="2"/>
              <a:buChar char="q"/>
            </a:pPr>
            <a:r>
              <a:rPr lang="en-US" altLang="en-US" sz="2800">
                <a:cs typeface="Times New Roman" panose="02020603050405020304" pitchFamily="18" charset="0"/>
              </a:rPr>
              <a:t> Minimum Spanning Trees (MST) are useful in many applications, for example, finding the shortest total connections for a set of edges.</a:t>
            </a:r>
          </a:p>
          <a:p>
            <a:pPr marL="319088" indent="-319088" eaLnBrk="1" hangingPunct="1">
              <a:buFont typeface="Wingdings" panose="05000000000000000000" pitchFamily="2" charset="2"/>
              <a:buChar char="q"/>
            </a:pPr>
            <a:r>
              <a:rPr lang="en-US" altLang="en-US" sz="2800">
                <a:cs typeface="Times New Roman" panose="02020603050405020304" pitchFamily="18" charset="0"/>
              </a:rPr>
              <a:t> If we are running cable to the nodes, representing cities, and </a:t>
            </a:r>
            <a:r>
              <a:rPr lang="en-US" altLang="en-US" sz="2800" u="sng">
                <a:cs typeface="Times New Roman" panose="02020603050405020304" pitchFamily="18" charset="0"/>
              </a:rPr>
              <a:t>we wish to minimize cable cost</a:t>
            </a:r>
            <a:r>
              <a:rPr lang="en-US" altLang="en-US" sz="2800">
                <a:cs typeface="Times New Roman" panose="02020603050405020304" pitchFamily="18" charset="0"/>
              </a:rPr>
              <a:t>, the MST would be a viable option.</a:t>
            </a:r>
          </a:p>
          <a:p>
            <a:pPr marL="319088" indent="-319088" eaLnBrk="1" hangingPunct="1">
              <a:buFont typeface="Wingdings" panose="05000000000000000000" pitchFamily="2" charset="2"/>
              <a:buChar char="q"/>
            </a:pPr>
            <a:r>
              <a:rPr lang="en-US" altLang="en-US" sz="2800">
                <a:cs typeface="Times New Roman" panose="02020603050405020304" pitchFamily="18" charset="0"/>
              </a:rPr>
              <a:t> An algorithms will be presented: Prim</a:t>
            </a:r>
            <a:r>
              <a:rPr lang="en-US" altLang="en-US" sz="2800"/>
              <a:t>-Jarnık MST algorithm and </a:t>
            </a:r>
            <a:r>
              <a:rPr lang="en-US" altLang="en-US" sz="2800">
                <a:cs typeface="Times New Roman" panose="02020603050405020304" pitchFamily="18" charset="0"/>
              </a:rPr>
              <a:t>Kruskal’s Algorithm.</a:t>
            </a:r>
          </a:p>
        </p:txBody>
      </p:sp>
      <p:sp>
        <p:nvSpPr>
          <p:cNvPr id="26627" name="Slide Number Placeholder 3">
            <a:extLst>
              <a:ext uri="{FF2B5EF4-FFF2-40B4-BE49-F238E27FC236}">
                <a16:creationId xmlns:a16="http://schemas.microsoft.com/office/drawing/2014/main" id="{CC0FAB9D-F329-49EF-AD0C-379CEE99E716}"/>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4FAC685-A623-4BC0-8644-473C6F083C50}" type="slidenum">
              <a:rPr lang="en-US" altLang="en-US" sz="1200">
                <a:solidFill>
                  <a:srgbClr val="FFFFFF"/>
                </a:solidFill>
              </a:rPr>
              <a:pPr algn="ctr" eaLnBrk="1" hangingPunct="1">
                <a:lnSpc>
                  <a:spcPct val="80000"/>
                </a:lnSpc>
              </a:pPr>
              <a:t>6</a:t>
            </a:fld>
            <a:endParaRPr lang="en-US" altLang="en-US" sz="1200">
              <a:solidFill>
                <a:srgbClr val="FFFFFF"/>
              </a:solidFill>
            </a:endParaRPr>
          </a:p>
        </p:txBody>
      </p:sp>
      <p:sp>
        <p:nvSpPr>
          <p:cNvPr id="7174" name="Rectangle 2">
            <a:extLst>
              <a:ext uri="{FF2B5EF4-FFF2-40B4-BE49-F238E27FC236}">
                <a16:creationId xmlns:a16="http://schemas.microsoft.com/office/drawing/2014/main" id="{ADECC09C-9448-49D0-B4BE-7DD5AE8272B3}"/>
              </a:ext>
            </a:extLst>
          </p:cNvPr>
          <p:cNvSpPr>
            <a:spLocks noChangeArrowheads="1"/>
          </p:cNvSpPr>
          <p:nvPr/>
        </p:nvSpPr>
        <p:spPr bwMode="auto">
          <a:xfrm>
            <a:off x="914400" y="746125"/>
            <a:ext cx="716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4000">
                <a:solidFill>
                  <a:srgbClr val="CC3300"/>
                </a:solidFill>
                <a:latin typeface="Calibri" panose="020F0502020204030204" pitchFamily="34" charset="0"/>
              </a:rPr>
              <a:t>Spanning Tree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DD126DCA-1949-4B50-9A53-29E1041A1F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8195" name="Slide Number Placeholder 5">
            <a:extLst>
              <a:ext uri="{FF2B5EF4-FFF2-40B4-BE49-F238E27FC236}">
                <a16:creationId xmlns:a16="http://schemas.microsoft.com/office/drawing/2014/main" id="{1419E4F0-BD80-48BB-83FD-F179D3126D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682E3DE-755B-40AD-BAD4-ABA209D601D2}" type="slidenum">
              <a:rPr lang="en-US" altLang="en-US" sz="1200" b="0">
                <a:solidFill>
                  <a:srgbClr val="898989"/>
                </a:solidFill>
              </a:rPr>
              <a:pPr eaLnBrk="1" hangingPunct="1"/>
              <a:t>7</a:t>
            </a:fld>
            <a:r>
              <a:rPr lang="en-US" altLang="en-US" sz="1200" b="0">
                <a:solidFill>
                  <a:srgbClr val="898989"/>
                </a:solidFill>
              </a:rPr>
              <a:t>/30</a:t>
            </a:r>
          </a:p>
        </p:txBody>
      </p:sp>
      <p:sp>
        <p:nvSpPr>
          <p:cNvPr id="8196" name="Rectangle 2">
            <a:extLst>
              <a:ext uri="{FF2B5EF4-FFF2-40B4-BE49-F238E27FC236}">
                <a16:creationId xmlns:a16="http://schemas.microsoft.com/office/drawing/2014/main" id="{390B8975-A6A0-425C-ADDE-18387E2917CD}"/>
              </a:ext>
            </a:extLst>
          </p:cNvPr>
          <p:cNvSpPr>
            <a:spLocks noGrp="1" noChangeArrowheads="1"/>
          </p:cNvSpPr>
          <p:nvPr>
            <p:ph type="title" idx="4294967295"/>
          </p:nvPr>
        </p:nvSpPr>
        <p:spPr>
          <a:xfrm>
            <a:off x="914400" y="457200"/>
            <a:ext cx="7162800" cy="701675"/>
          </a:xfrm>
        </p:spPr>
        <p:txBody>
          <a:bodyPr>
            <a:spAutoFit/>
          </a:bodyPr>
          <a:lstStyle/>
          <a:p>
            <a:pPr eaLnBrk="1" hangingPunct="1"/>
            <a:r>
              <a:rPr lang="en-US" altLang="en-US" sz="4000" b="1">
                <a:solidFill>
                  <a:srgbClr val="CC3300"/>
                </a:solidFill>
              </a:rPr>
              <a:t>MST algorithms</a:t>
            </a:r>
          </a:p>
        </p:txBody>
      </p:sp>
      <p:sp>
        <p:nvSpPr>
          <p:cNvPr id="8197" name="Text Box 5">
            <a:extLst>
              <a:ext uri="{FF2B5EF4-FFF2-40B4-BE49-F238E27FC236}">
                <a16:creationId xmlns:a16="http://schemas.microsoft.com/office/drawing/2014/main" id="{D9EC4BC0-DFFC-498A-A6CC-C11DB73D7AAB}"/>
              </a:ext>
            </a:extLst>
          </p:cNvPr>
          <p:cNvSpPr txBox="1">
            <a:spLocks noChangeArrowheads="1"/>
          </p:cNvSpPr>
          <p:nvPr/>
        </p:nvSpPr>
        <p:spPr bwMode="auto">
          <a:xfrm>
            <a:off x="304800" y="1219200"/>
            <a:ext cx="8410575"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200" b="0"/>
              <a:t>In this section, we discuss two classic algorithms for solving the MST problem. These algorithms are both applications of the </a:t>
            </a:r>
            <a:r>
              <a:rPr lang="en-US" altLang="en-US" sz="2200" i="1"/>
              <a:t>greedy method</a:t>
            </a:r>
            <a:r>
              <a:rPr lang="en-US" altLang="en-US" sz="2200" b="0"/>
              <a:t>, which is based on choosing objects to join a growing collection by iteratively picking an object that minimizes some cost function. The first algorithm we discuss is the Prim-Jarn´ık algorithm, which grows the MST from a single root vertex, much in the same way as Dijkstra’s shortest-path algorithm. The second algorithm we discuss is Kruskal’s algorithm, which “grows” the MST in clusters by considering edges in ondecreasing order of their weights.</a:t>
            </a:r>
          </a:p>
          <a:p>
            <a:pPr eaLnBrk="1" hangingPunct="1"/>
            <a:r>
              <a:rPr lang="en-US" altLang="en-US" sz="2200" b="0"/>
              <a:t>In order to simplify the description of the algorithms, we assume, in the following, that the input graph </a:t>
            </a:r>
            <a:r>
              <a:rPr lang="en-US" altLang="en-US" sz="2200" b="0" i="1"/>
              <a:t>G </a:t>
            </a:r>
            <a:r>
              <a:rPr lang="en-US" altLang="en-US" sz="2200" b="0"/>
              <a:t>is undirected (that is, all its edges are undirected) and simple (that is, it has no self-loops and no parallel edges). Hence, we denote the edges of </a:t>
            </a:r>
            <a:r>
              <a:rPr lang="en-US" altLang="en-US" sz="2200" b="0" i="1"/>
              <a:t>G </a:t>
            </a:r>
            <a:r>
              <a:rPr lang="en-US" altLang="en-US" sz="2200" b="0"/>
              <a:t>as unordered vertex pairs (</a:t>
            </a:r>
            <a:r>
              <a:rPr lang="en-US" altLang="en-US" sz="2200" b="0" i="1"/>
              <a:t>u</a:t>
            </a:r>
            <a:r>
              <a:rPr lang="en-US" altLang="en-US" sz="2200" b="0"/>
              <a:t>,</a:t>
            </a:r>
            <a:r>
              <a:rPr lang="en-US" altLang="en-US" sz="2200" b="0" i="1"/>
              <a:t>v</a:t>
            </a:r>
            <a:r>
              <a:rPr lang="en-US" altLang="en-US" sz="2200" b="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DA3EE2B0-D137-43A8-98A5-0F52606A657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9219" name="Slide Number Placeholder 5">
            <a:extLst>
              <a:ext uri="{FF2B5EF4-FFF2-40B4-BE49-F238E27FC236}">
                <a16:creationId xmlns:a16="http://schemas.microsoft.com/office/drawing/2014/main" id="{D2029CC1-DB34-4E89-B820-267535030C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7DAA802-26F8-4E19-961D-5D885EC247DD}" type="slidenum">
              <a:rPr lang="en-US" altLang="en-US" sz="1200" b="0">
                <a:solidFill>
                  <a:srgbClr val="898989"/>
                </a:solidFill>
              </a:rPr>
              <a:pPr eaLnBrk="1" hangingPunct="1"/>
              <a:t>8</a:t>
            </a:fld>
            <a:r>
              <a:rPr lang="en-US" altLang="en-US" sz="1200" b="0">
                <a:solidFill>
                  <a:srgbClr val="898989"/>
                </a:solidFill>
              </a:rPr>
              <a:t>/30</a:t>
            </a:r>
          </a:p>
        </p:txBody>
      </p:sp>
      <p:sp>
        <p:nvSpPr>
          <p:cNvPr id="9220" name="Rectangle 2">
            <a:extLst>
              <a:ext uri="{FF2B5EF4-FFF2-40B4-BE49-F238E27FC236}">
                <a16:creationId xmlns:a16="http://schemas.microsoft.com/office/drawing/2014/main" id="{DC688FD7-DC15-4A79-9492-E9233D44024F}"/>
              </a:ext>
            </a:extLst>
          </p:cNvPr>
          <p:cNvSpPr>
            <a:spLocks noGrp="1" noChangeArrowheads="1"/>
          </p:cNvSpPr>
          <p:nvPr>
            <p:ph type="title" idx="4294967295"/>
          </p:nvPr>
        </p:nvSpPr>
        <p:spPr>
          <a:xfrm>
            <a:off x="838200" y="593725"/>
            <a:ext cx="7391400" cy="701675"/>
          </a:xfrm>
        </p:spPr>
        <p:txBody>
          <a:bodyPr>
            <a:spAutoFit/>
          </a:bodyPr>
          <a:lstStyle/>
          <a:p>
            <a:pPr eaLnBrk="1" hangingPunct="1"/>
            <a:r>
              <a:rPr lang="en-US" altLang="en-US" sz="4000" b="1">
                <a:solidFill>
                  <a:srgbClr val="CC3300"/>
                </a:solidFill>
              </a:rPr>
              <a:t>MST Prim-Jarnik Algorithm</a:t>
            </a:r>
          </a:p>
        </p:txBody>
      </p:sp>
      <p:sp>
        <p:nvSpPr>
          <p:cNvPr id="28675" name="Slide Number Placeholder 3">
            <a:extLst>
              <a:ext uri="{FF2B5EF4-FFF2-40B4-BE49-F238E27FC236}">
                <a16:creationId xmlns:a16="http://schemas.microsoft.com/office/drawing/2014/main" id="{1CDDCBE3-70E7-4119-830C-DD78E83352CD}"/>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106B7EB-CBE7-4B34-A357-DF3D68703265}" type="slidenum">
              <a:rPr lang="en-US" altLang="en-US" sz="1200">
                <a:solidFill>
                  <a:srgbClr val="FFFFFF"/>
                </a:solidFill>
              </a:rPr>
              <a:pPr algn="ctr" eaLnBrk="1" hangingPunct="1">
                <a:lnSpc>
                  <a:spcPct val="80000"/>
                </a:lnSpc>
              </a:pPr>
              <a:t>8</a:t>
            </a:fld>
            <a:endParaRPr lang="en-US" altLang="en-US" sz="1200">
              <a:solidFill>
                <a:srgbClr val="FFFFFF"/>
              </a:solidFill>
            </a:endParaRPr>
          </a:p>
        </p:txBody>
      </p:sp>
      <p:sp>
        <p:nvSpPr>
          <p:cNvPr id="9222" name="Content Placeholder 4">
            <a:extLst>
              <a:ext uri="{FF2B5EF4-FFF2-40B4-BE49-F238E27FC236}">
                <a16:creationId xmlns:a16="http://schemas.microsoft.com/office/drawing/2014/main" id="{3E90A88A-826B-4E03-B3E6-45C6918A161B}"/>
              </a:ext>
            </a:extLst>
          </p:cNvPr>
          <p:cNvSpPr>
            <a:spLocks/>
          </p:cNvSpPr>
          <p:nvPr/>
        </p:nvSpPr>
        <p:spPr bwMode="auto">
          <a:xfrm>
            <a:off x="609600" y="1752600"/>
            <a:ext cx="7848600" cy="325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
            </a:pPr>
            <a:r>
              <a:rPr lang="en-US" altLang="en-US" sz="2800" b="0">
                <a:latin typeface="Calibri" panose="020F0502020204030204" pitchFamily="34" charset="0"/>
                <a:cs typeface="Times New Roman" panose="02020603050405020304" pitchFamily="18" charset="0"/>
              </a:rPr>
              <a:t> </a:t>
            </a:r>
            <a:r>
              <a:rPr lang="en-US" altLang="en-US" sz="2800" b="0">
                <a:latin typeface="Calibri" panose="020F0502020204030204" pitchFamily="34" charset="0"/>
              </a:rPr>
              <a:t>Initialize a tree with a single vertex, chosen arbitrarily from the graph.</a:t>
            </a:r>
            <a:endParaRPr lang="en-US" altLang="en-US" sz="2800" b="0">
              <a:latin typeface="Calibri" panose="020F0502020204030204" pitchFamily="34" charset="0"/>
              <a:cs typeface="Times New Roman" panose="02020603050405020304" pitchFamily="18" charset="0"/>
            </a:endParaRPr>
          </a:p>
          <a:p>
            <a:pPr eaLnBrk="1" hangingPunct="1">
              <a:spcBef>
                <a:spcPct val="20000"/>
              </a:spcBef>
              <a:buFont typeface="Wingdings" panose="05000000000000000000" pitchFamily="2" charset="2"/>
              <a:buChar char="§"/>
            </a:pPr>
            <a:r>
              <a:rPr lang="en-US" altLang="en-US" sz="2800" b="0">
                <a:latin typeface="Calibri" panose="020F0502020204030204" pitchFamily="34" charset="0"/>
                <a:cs typeface="Times New Roman" panose="02020603050405020304" pitchFamily="18" charset="0"/>
              </a:rPr>
              <a:t> </a:t>
            </a:r>
            <a:r>
              <a:rPr lang="en-US" altLang="en-US" sz="2800" b="0">
                <a:latin typeface="Calibri" panose="020F0502020204030204" pitchFamily="34" charset="0"/>
              </a:rPr>
              <a:t>Grow the tree by one edge: of the edges that connect the tree to vertices not yet in the tree, find the minimum-weight edge, and transfer it to the tree.</a:t>
            </a:r>
            <a:endParaRPr lang="en-US" altLang="en-US" sz="2800" b="0">
              <a:latin typeface="Calibri" panose="020F0502020204030204" pitchFamily="34" charset="0"/>
              <a:cs typeface="Times New Roman" panose="02020603050405020304" pitchFamily="18" charset="0"/>
            </a:endParaRPr>
          </a:p>
          <a:p>
            <a:pPr eaLnBrk="1" hangingPunct="1">
              <a:spcBef>
                <a:spcPct val="20000"/>
              </a:spcBef>
              <a:buFont typeface="Wingdings" panose="05000000000000000000" pitchFamily="2" charset="2"/>
              <a:buChar char="§"/>
            </a:pPr>
            <a:r>
              <a:rPr lang="en-US" altLang="en-US" sz="2800" b="0">
                <a:latin typeface="Calibri" panose="020F0502020204030204" pitchFamily="34" charset="0"/>
                <a:cs typeface="Times New Roman" panose="02020603050405020304" pitchFamily="18" charset="0"/>
              </a:rPr>
              <a:t> </a:t>
            </a:r>
            <a:r>
              <a:rPr lang="en-US" altLang="en-US" sz="2800" b="0">
                <a:latin typeface="Calibri" panose="020F0502020204030204" pitchFamily="34" charset="0"/>
              </a:rPr>
              <a:t>Repeat step 2 (until all vertices are in the tree).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76C874BA-64B0-4A74-A5C6-2C0866C039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0243" name="Slide Number Placeholder 5">
            <a:extLst>
              <a:ext uri="{FF2B5EF4-FFF2-40B4-BE49-F238E27FC236}">
                <a16:creationId xmlns:a16="http://schemas.microsoft.com/office/drawing/2014/main" id="{95A1E1E9-9B2B-42D4-BC70-661FF0E374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C2F9757-8BE2-48B8-B1BF-0F67EE1B77C6}" type="slidenum">
              <a:rPr lang="en-US" altLang="en-US" sz="1200" b="0">
                <a:solidFill>
                  <a:srgbClr val="898989"/>
                </a:solidFill>
              </a:rPr>
              <a:pPr eaLnBrk="1" hangingPunct="1"/>
              <a:t>9</a:t>
            </a:fld>
            <a:r>
              <a:rPr lang="en-US" altLang="en-US" sz="1200" b="0">
                <a:solidFill>
                  <a:srgbClr val="898989"/>
                </a:solidFill>
              </a:rPr>
              <a:t>/30</a:t>
            </a:r>
          </a:p>
        </p:txBody>
      </p:sp>
      <p:sp>
        <p:nvSpPr>
          <p:cNvPr id="10244" name="Rectangle 2">
            <a:extLst>
              <a:ext uri="{FF2B5EF4-FFF2-40B4-BE49-F238E27FC236}">
                <a16:creationId xmlns:a16="http://schemas.microsoft.com/office/drawing/2014/main" id="{079D443D-0E18-4827-A17C-B3FA00FEC5D2}"/>
              </a:ext>
            </a:extLst>
          </p:cNvPr>
          <p:cNvSpPr>
            <a:spLocks noGrp="1" noChangeArrowheads="1"/>
          </p:cNvSpPr>
          <p:nvPr>
            <p:ph type="title" idx="4294967295"/>
          </p:nvPr>
        </p:nvSpPr>
        <p:spPr>
          <a:xfrm>
            <a:off x="914400" y="381000"/>
            <a:ext cx="7391400" cy="641350"/>
          </a:xfrm>
        </p:spPr>
        <p:txBody>
          <a:bodyPr>
            <a:spAutoFit/>
          </a:bodyPr>
          <a:lstStyle/>
          <a:p>
            <a:pPr eaLnBrk="1" hangingPunct="1"/>
            <a:r>
              <a:rPr lang="en-US" altLang="en-US" sz="3600" b="1">
                <a:solidFill>
                  <a:srgbClr val="CC3300"/>
                </a:solidFill>
              </a:rPr>
              <a:t>Prim-Jarnik Algorithm demo</a:t>
            </a:r>
          </a:p>
        </p:txBody>
      </p:sp>
      <p:sp>
        <p:nvSpPr>
          <p:cNvPr id="28675" name="Slide Number Placeholder 3">
            <a:extLst>
              <a:ext uri="{FF2B5EF4-FFF2-40B4-BE49-F238E27FC236}">
                <a16:creationId xmlns:a16="http://schemas.microsoft.com/office/drawing/2014/main" id="{A5D29604-C8D2-4A2E-82F8-384E9B799EC2}"/>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6F96F58-7F99-4D27-BDC5-9A7CBD08B7E4}" type="slidenum">
              <a:rPr lang="en-US" altLang="en-US" sz="1200">
                <a:solidFill>
                  <a:srgbClr val="FFFFFF"/>
                </a:solidFill>
              </a:rPr>
              <a:pPr algn="ctr" eaLnBrk="1" hangingPunct="1">
                <a:lnSpc>
                  <a:spcPct val="80000"/>
                </a:lnSpc>
              </a:pPr>
              <a:t>9</a:t>
            </a:fld>
            <a:endParaRPr lang="en-US" altLang="en-US" sz="1200">
              <a:solidFill>
                <a:srgbClr val="FFFFFF"/>
              </a:solidFill>
            </a:endParaRPr>
          </a:p>
        </p:txBody>
      </p:sp>
      <p:pic>
        <p:nvPicPr>
          <p:cNvPr id="10246" name="Picture 5">
            <a:extLst>
              <a:ext uri="{FF2B5EF4-FFF2-40B4-BE49-F238E27FC236}">
                <a16:creationId xmlns:a16="http://schemas.microsoft.com/office/drawing/2014/main" id="{7408ED88-DC1F-4984-B845-3C794B918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999" t="32001" r="66251" b="50000"/>
          <a:stretch>
            <a:fillRect/>
          </a:stretch>
        </p:blipFill>
        <p:spPr bwMode="auto">
          <a:xfrm>
            <a:off x="990600" y="1219200"/>
            <a:ext cx="4343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a:extLst>
              <a:ext uri="{FF2B5EF4-FFF2-40B4-BE49-F238E27FC236}">
                <a16:creationId xmlns:a16="http://schemas.microsoft.com/office/drawing/2014/main" id="{FB014CB2-001B-4AB5-9BBB-7485307C48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132" t="67606" r="82672" b="14212"/>
          <a:stretch>
            <a:fillRect/>
          </a:stretch>
        </p:blipFill>
        <p:spPr bwMode="auto">
          <a:xfrm>
            <a:off x="6324600" y="1143000"/>
            <a:ext cx="13509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a:extLst>
              <a:ext uri="{FF2B5EF4-FFF2-40B4-BE49-F238E27FC236}">
                <a16:creationId xmlns:a16="http://schemas.microsoft.com/office/drawing/2014/main" id="{0B3DD0DC-09F3-44C7-A5BB-3A97CBDD55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237" t="59000" r="65625" b="21690"/>
          <a:stretch>
            <a:fillRect/>
          </a:stretch>
        </p:blipFill>
        <p:spPr bwMode="auto">
          <a:xfrm>
            <a:off x="2514600" y="3505200"/>
            <a:ext cx="43434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Text Box 4">
            <a:extLst>
              <a:ext uri="{FF2B5EF4-FFF2-40B4-BE49-F238E27FC236}">
                <a16:creationId xmlns:a16="http://schemas.microsoft.com/office/drawing/2014/main" id="{B5D85DFF-BAB4-4640-8D27-2997CA576BDC}"/>
              </a:ext>
            </a:extLst>
          </p:cNvPr>
          <p:cNvSpPr txBox="1">
            <a:spLocks noChangeArrowheads="1"/>
          </p:cNvSpPr>
          <p:nvPr/>
        </p:nvSpPr>
        <p:spPr bwMode="auto">
          <a:xfrm>
            <a:off x="914400" y="5562600"/>
            <a:ext cx="7696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A spanning tree of graph (a) found with Prim’s algorithm starting with the vertex 0. The  vertices are selected in the following order: </a:t>
            </a:r>
          </a:p>
          <a:p>
            <a:pPr eaLnBrk="1" hangingPunct="1"/>
            <a:r>
              <a:rPr lang="en-US" altLang="en-US" sz="2000" b="0"/>
              <a:t>0, 1, 7, 6, 5, 2, 8, 3, 9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3063</TotalTime>
  <Words>2590</Words>
  <Application>Microsoft Office PowerPoint</Application>
  <PresentationFormat>On-screen Show (4:3)</PresentationFormat>
  <Paragraphs>327</Paragraphs>
  <Slides>30</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Times New Roman</vt:lpstr>
      <vt:lpstr>Wingdings</vt:lpstr>
      <vt:lpstr>Courier New</vt:lpstr>
      <vt:lpstr>Symbol</vt:lpstr>
      <vt:lpstr>굴림</vt:lpstr>
      <vt:lpstr>Office Theme</vt:lpstr>
      <vt:lpstr> 5. Graphs</vt:lpstr>
      <vt:lpstr>Objectives</vt:lpstr>
      <vt:lpstr>Minimum Spanning Tree (MST)</vt:lpstr>
      <vt:lpstr>MST - Problem Definition</vt:lpstr>
      <vt:lpstr>Spanning Tree example</vt:lpstr>
      <vt:lpstr>PowerPoint Presentation</vt:lpstr>
      <vt:lpstr>MST algorithms</vt:lpstr>
      <vt:lpstr>MST Prim-Jarnik Algorithm</vt:lpstr>
      <vt:lpstr>Prim-Jarnik Algorithm demo</vt:lpstr>
      <vt:lpstr>Kruskal Algorithm</vt:lpstr>
      <vt:lpstr>PowerPoint Presentation</vt:lpstr>
      <vt:lpstr>Euler cycle and paths</vt:lpstr>
      <vt:lpstr>The Bridges of Königsberg</vt:lpstr>
      <vt:lpstr>Necessary and sufficient conditions  for Euler cycles</vt:lpstr>
      <vt:lpstr>Necessary condition for Euler cycle</vt:lpstr>
      <vt:lpstr>Sufficient condition for Euler cycle</vt:lpstr>
      <vt:lpstr>Note</vt:lpstr>
      <vt:lpstr>A procedure for constructing an Euler cycle </vt:lpstr>
      <vt:lpstr>Example</vt:lpstr>
      <vt:lpstr>Example (cont.)</vt:lpstr>
      <vt:lpstr>Algorithm for finding an Euler cycle from the vertex X using stack </vt:lpstr>
      <vt:lpstr>Necessary and sufficient conditions for Euler paths</vt:lpstr>
      <vt:lpstr>Hamilton paths and cycles - 1</vt:lpstr>
      <vt:lpstr>Finding Hamilton’s cycles using Backtracking</vt:lpstr>
      <vt:lpstr>List all Hamilton’s cycles using Backtracking</vt:lpstr>
      <vt:lpstr>Graph coloring - 1</vt:lpstr>
      <vt:lpstr>Graph coloring - 2</vt:lpstr>
      <vt:lpstr>Graph Coloring - 3</vt:lpstr>
      <vt:lpstr>Summary</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288</cp:revision>
  <dcterms:created xsi:type="dcterms:W3CDTF">2007-08-21T04:43:22Z</dcterms:created>
  <dcterms:modified xsi:type="dcterms:W3CDTF">2021-09-06T07:33:28Z</dcterms:modified>
</cp:coreProperties>
</file>