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qxi0jyEVp8o8Iql4NgtBc4nCm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-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8" name="Google Shape;18;p12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9" name="Google Shape;19;p12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2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5" name="Google Shape;1225;p21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99" name="Google Shape;1299;p2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0" name="Google Shape;1300;p21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2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2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2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22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6" name="Google Shape;1306;p2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0" name="Google Shape;1380;p22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22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2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2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2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4" name="Google Shape;144;p13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4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225" name="Google Shape;225;p14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48" name="Google Shape;348;p14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15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55" name="Google Shape;355;p1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29" name="Google Shape;429;p1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5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31" name="Google Shape;431;p15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32" name="Google Shape;432;p15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37" name="Google Shape;437;p1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1" name="Google Shape;511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16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3" name="Google Shape;513;p16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4" name="Google Shape;514;p16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5" name="Google Shape;515;p16"/>
          <p:cNvSpPr txBox="1">
            <a:spLocks noGrp="1"/>
          </p:cNvSpPr>
          <p:nvPr>
            <p:ph type="body" idx="4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1" name="Google Shape;521;p1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5" name="Google Shape;595;p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1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1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19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5" name="Google Shape;605;p19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6" name="Google Shape;606;p1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07" name="Google Shape;607;p1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8" name="Google Shape;608;p1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9" name="Google Shape;609;p1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0" name="Google Shape;610;p1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1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1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1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1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1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1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1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1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1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1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1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1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1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1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1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1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1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1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1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1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1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1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1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1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1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1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1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1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1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1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1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1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1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1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1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1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1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1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1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1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1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1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1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1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1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1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1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1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1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1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1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1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1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1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1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1" name="Google Shape;681;p19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2" name="Google Shape;682;p1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1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4" name="Google Shape;684;p1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5" name="Google Shape;685;p1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1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1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1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1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1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1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1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1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1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1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1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1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1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1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1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1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1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1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1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1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1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1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1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1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1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1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1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1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1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1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1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1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1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1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1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1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1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1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1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1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1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1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1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1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1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1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1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1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1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1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1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1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1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1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1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1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1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1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1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1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1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6" name="Google Shape;756;p19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57" name="Google Shape;757;p1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58" name="Google Shape;758;p1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9" name="Google Shape;759;p1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0" name="Google Shape;760;p1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1" name="Google Shape;761;p1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1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1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1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1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1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1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1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1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1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1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1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1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1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1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1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1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1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1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1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1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1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1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1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1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1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1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1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1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1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1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1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1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1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1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1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1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1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1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1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1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1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1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1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1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1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1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1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1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1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1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1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1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1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1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1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1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1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1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1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1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1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2" name="Google Shape;832;p19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3" name="Google Shape;833;p1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1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5" name="Google Shape;835;p1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6" name="Google Shape;836;p1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1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1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1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1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1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1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1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1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1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1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1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1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1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1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1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1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1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1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1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1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1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1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1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1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1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1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1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1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1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1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1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1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1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1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1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1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1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1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1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1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1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1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1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1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1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1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1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1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1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1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1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1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1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1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1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1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1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1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1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1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1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07" name="Google Shape;907;p1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9"/>
          <p:cNvSpPr txBox="1">
            <a:spLocks noGrp="1"/>
          </p:cNvSpPr>
          <p:nvPr>
            <p:ph type="body" idx="1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09" name="Google Shape;909;p19"/>
          <p:cNvSpPr txBox="1">
            <a:spLocks noGrp="1"/>
          </p:cNvSpPr>
          <p:nvPr>
            <p:ph type="body" idx="2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10" name="Google Shape;910;p1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1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1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20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5" name="Google Shape;915;p2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6" name="Google Shape;916;p2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7" name="Google Shape;917;p2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Google Shape;918;p2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Google Shape;919;p2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2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2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2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2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2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2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2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2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2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2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2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2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2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2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2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2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2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2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2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2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2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2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2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2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2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2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2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2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2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2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2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2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2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2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2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2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2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2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2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2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2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2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2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2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2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2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2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2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2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2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2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2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2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2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2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2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2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2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1" name="Google Shape;991;p2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2" name="Google Shape;992;p2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Google Shape;993;p2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Google Shape;994;p2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2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2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2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2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2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2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2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2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2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2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2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2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2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2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2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2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2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2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2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2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2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2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2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2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2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2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2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2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2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2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2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2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2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2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2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2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2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2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2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2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2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2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2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2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2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2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2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2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2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2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2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2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2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2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2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2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2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2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2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2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2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2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2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6" name="Google Shape;1066;p2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7" name="Google Shape;1067;p2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68" name="Google Shape;1068;p2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Google Shape;1069;p2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Google Shape;1070;p2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2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2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2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2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2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2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2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2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2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2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2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2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2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2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2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2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2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2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2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2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2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2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2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2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2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2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2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2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2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2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2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2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2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2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2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2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2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2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2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2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2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2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2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2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2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2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2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2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2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2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2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2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2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2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2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2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2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2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2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2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2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2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2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2" name="Google Shape;1142;p2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3" name="Google Shape;1143;p2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Google Shape;1144;p2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Google Shape;1145;p2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2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2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2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2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2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2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2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2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2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2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2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2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2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2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2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2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2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2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2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2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2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2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2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2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2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2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2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2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2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2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2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2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2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2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2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2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2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2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2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2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2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2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2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2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2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2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2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2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2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2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2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2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2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2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2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2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2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2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2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2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2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2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2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7" name="Google Shape;1217;p2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0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19" name="Google Shape;1219;p20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0" name="Google Shape;1220;p2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/>
          <p:nvPr/>
        </p:nvSpPr>
        <p:spPr>
          <a:xfrm>
            <a:off x="2055812" y="1066800"/>
            <a:ext cx="7728858" cy="37577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1"/>
          <p:cNvSpPr/>
          <p:nvPr/>
        </p:nvSpPr>
        <p:spPr>
          <a:xfrm>
            <a:off x="4494213" y="4615429"/>
            <a:ext cx="2852056" cy="10473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LESSON 6</a:t>
            </a: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91" name="Google Shape;13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1606" y="31007"/>
            <a:ext cx="2297269" cy="51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0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10"/>
          <p:cNvSpPr/>
          <p:nvPr/>
        </p:nvSpPr>
        <p:spPr>
          <a:xfrm>
            <a:off x="1868159" y="6400026"/>
            <a:ext cx="1980684" cy="457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9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(THOẠI)</a:t>
            </a:r>
            <a:endParaRPr/>
          </a:p>
        </p:txBody>
      </p:sp>
      <p:sp>
        <p:nvSpPr>
          <p:cNvPr id="1545" name="Google Shape;1545;p10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10"/>
          <p:cNvSpPr/>
          <p:nvPr/>
        </p:nvSpPr>
        <p:spPr>
          <a:xfrm rot="-459191">
            <a:off x="4448127" y="6057263"/>
            <a:ext cx="2738218" cy="6094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はな・す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7" name="Google Shape;15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1536">
            <a:off x="5314290" y="2751903"/>
            <a:ext cx="4970754" cy="1817969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0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10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0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0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0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10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10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10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10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7" name="Google Shape;155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43" y="1991277"/>
            <a:ext cx="4039700" cy="403970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2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2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2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2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3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2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2"/>
          <p:cNvSpPr/>
          <p:nvPr/>
        </p:nvSpPr>
        <p:spPr>
          <a:xfrm>
            <a:off x="6719746" y="6355994"/>
            <a:ext cx="1980684" cy="457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9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(KIM)</a:t>
            </a:r>
            <a:endParaRPr/>
          </a:p>
        </p:txBody>
      </p:sp>
      <p:sp>
        <p:nvSpPr>
          <p:cNvPr id="1403" name="Google Shape;1403;p2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2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2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2"/>
          <p:cNvSpPr/>
          <p:nvPr/>
        </p:nvSpPr>
        <p:spPr>
          <a:xfrm rot="-589051">
            <a:off x="9234755" y="6008206"/>
            <a:ext cx="2197504" cy="6094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いま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2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8" name="Google Shape;14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66509">
            <a:off x="419936" y="2395350"/>
            <a:ext cx="4832679" cy="183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2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(LAI)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6" name="Google Shape;1416;p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らい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"/>
          <p:cNvSpPr/>
          <p:nvPr/>
        </p:nvSpPr>
        <p:spPr>
          <a:xfrm rot="-459191">
            <a:off x="9304683" y="6051955"/>
            <a:ext cx="2167470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き・ます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8" name="Google Shape;14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85115">
            <a:off x="364103" y="2788535"/>
            <a:ext cx="4853441" cy="191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3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3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3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3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3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3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3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3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3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(QUY)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4" name="Google Shape;1434;p4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"/>
          <p:cNvSpPr/>
          <p:nvPr/>
        </p:nvSpPr>
        <p:spPr>
          <a:xfrm rot="-459191">
            <a:off x="9304683" y="6051955"/>
            <a:ext cx="2167470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かえ・る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6" name="Google Shape;14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0142">
            <a:off x="228744" y="2774959"/>
            <a:ext cx="5137454" cy="1954281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4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4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4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4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4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4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4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3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2799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5"/>
          <p:cNvSpPr/>
          <p:nvPr/>
        </p:nvSpPr>
        <p:spPr>
          <a:xfrm>
            <a:off x="2612548" y="6400026"/>
            <a:ext cx="1980684" cy="457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9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(HỘI)</a:t>
            </a:r>
            <a:endParaRPr/>
          </a:p>
        </p:txBody>
      </p:sp>
      <p:sp>
        <p:nvSpPr>
          <p:cNvPr id="1452" name="Google Shape;1452;p5"/>
          <p:cNvSpPr/>
          <p:nvPr/>
        </p:nvSpPr>
        <p:spPr>
          <a:xfrm rot="861815">
            <a:off x="5154147" y="1541730"/>
            <a:ext cx="2197504" cy="6094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"/>
          <p:cNvSpPr/>
          <p:nvPr/>
        </p:nvSpPr>
        <p:spPr>
          <a:xfrm rot="-459191">
            <a:off x="5071984" y="6095306"/>
            <a:ext cx="2203563" cy="6094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あ・う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4" name="Google Shape;145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80078">
            <a:off x="5985398" y="2543420"/>
            <a:ext cx="4980278" cy="17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5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5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5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5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5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5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5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5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5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6"/>
          <p:cNvSpPr/>
          <p:nvPr/>
        </p:nvSpPr>
        <p:spPr>
          <a:xfrm>
            <a:off x="2612548" y="6400026"/>
            <a:ext cx="1980684" cy="457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9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(XÃ)</a:t>
            </a:r>
            <a:endParaRPr/>
          </a:p>
        </p:txBody>
      </p:sp>
      <p:sp>
        <p:nvSpPr>
          <p:cNvPr id="1470" name="Google Shape;1470;p6"/>
          <p:cNvSpPr/>
          <p:nvPr/>
        </p:nvSpPr>
        <p:spPr>
          <a:xfrm rot="861815">
            <a:off x="5154147" y="1541730"/>
            <a:ext cx="2197504" cy="6094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しゃ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1" name="Google Shape;1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0527">
            <a:off x="6076181" y="2383288"/>
            <a:ext cx="5032651" cy="1906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6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6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6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6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6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6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6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6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6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1" name="Google Shape;148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85" y="1947409"/>
            <a:ext cx="4127425" cy="412745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D3B062-3819-42D8-84ED-58ECA17BEE1A}"/>
              </a:ext>
            </a:extLst>
          </p:cNvPr>
          <p:cNvSpPr txBox="1"/>
          <p:nvPr/>
        </p:nvSpPr>
        <p:spPr>
          <a:xfrm>
            <a:off x="1414733" y="1710470"/>
            <a:ext cx="4382218" cy="45089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8700" b="1" dirty="0">
                <a:solidFill>
                  <a:schemeClr val="tx1"/>
                </a:solidFill>
              </a:rPr>
              <a:t>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7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7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(VĂN)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7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ぶん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7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き・く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0" name="Google Shape;149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90260">
            <a:off x="113561" y="2961850"/>
            <a:ext cx="4914992" cy="189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7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7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7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7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7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7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7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7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7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0" name="Google Shape;150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081" y="1921871"/>
            <a:ext cx="4178825" cy="4178825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8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8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(ĐỘC)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7" name="Google Shape;1507;p8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8"/>
          <p:cNvSpPr/>
          <p:nvPr/>
        </p:nvSpPr>
        <p:spPr>
          <a:xfrm rot="-459191">
            <a:off x="9304683" y="6051955"/>
            <a:ext cx="2167470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よ・む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87742">
            <a:off x="218859" y="2878589"/>
            <a:ext cx="5143928" cy="19620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8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8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8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8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8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8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8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8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8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9" name="Google Shape;151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883" y="1897005"/>
            <a:ext cx="4140450" cy="414045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9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9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(THƯ)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6" name="Google Shape;1526;p9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しょ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9"/>
          <p:cNvSpPr/>
          <p:nvPr/>
        </p:nvSpPr>
        <p:spPr>
          <a:xfrm rot="-459191">
            <a:off x="9304683" y="6051955"/>
            <a:ext cx="2167470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か・く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8" name="Google Shape;15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8010">
            <a:off x="430287" y="2620055"/>
            <a:ext cx="4916717" cy="1901906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9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9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9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9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9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9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9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9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9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0" tIns="0" rIns="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sz="6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8" name="Google Shape;153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438" y="1958586"/>
            <a:ext cx="4017325" cy="4017325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Custom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Corbel</vt:lpstr>
      <vt:lpstr>Tahoma</vt:lpstr>
      <vt:lpstr>Arial Rounded</vt:lpstr>
      <vt:lpstr>Consolas</vt:lpstr>
      <vt:lpstr>Arial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Dang Loc</cp:lastModifiedBy>
  <cp:revision>1</cp:revision>
  <dcterms:created xsi:type="dcterms:W3CDTF">2014-08-29T18:08:02Z</dcterms:created>
  <dcterms:modified xsi:type="dcterms:W3CDTF">2021-12-18T01:54:15Z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