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0" r:id="rId4"/>
    <p:sldId id="280" r:id="rId5"/>
    <p:sldId id="282" r:id="rId6"/>
    <p:sldId id="285" r:id="rId7"/>
    <p:sldId id="283" r:id="rId8"/>
    <p:sldId id="269" r:id="rId9"/>
    <p:sldId id="281" r:id="rId10"/>
    <p:sldId id="279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4" autoAdjust="0"/>
    <p:restoredTop sz="94650" autoAdjust="0"/>
  </p:normalViewPr>
  <p:slideViewPr>
    <p:cSldViewPr>
      <p:cViewPr>
        <p:scale>
          <a:sx n="100" d="100"/>
          <a:sy n="100" d="100"/>
        </p:scale>
        <p:origin x="-1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40794-37B2-43C1-8EF6-83EC26574C04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9A751-54E3-40FA-A03B-5DC41610ECA0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A4-3AAF-4CBD-9CC8-682A071DD77C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C2A4-3AAF-4CBD-9CC8-682A071DD77C}" type="datetimeFigureOut">
              <a:rPr lang="it-IT" smtClean="0"/>
              <a:pPr/>
              <a:t>31/08/09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D513-AA06-4A61-9AB3-3FB851B199F7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898775"/>
          </a:xfrm>
        </p:spPr>
        <p:txBody>
          <a:bodyPr>
            <a:normAutofit/>
          </a:bodyPr>
          <a:lstStyle/>
          <a:p>
            <a:r>
              <a:rPr lang="it-IT" sz="4800" b="1" u="sng" dirty="0" smtClean="0"/>
              <a:t>BSS with binary </a:t>
            </a:r>
            <a:r>
              <a:rPr lang="it-IT" sz="4800" b="1" u="sng" dirty="0" smtClean="0"/>
              <a:t>masking in TIME-FREQUENCY domain</a:t>
            </a:r>
            <a:endParaRPr lang="it-IT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 smtClean="0"/>
              <a:t>Conclusioni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u="sng" dirty="0" smtClean="0"/>
              <a:t>Intento delle prove</a:t>
            </a:r>
            <a:endParaRPr lang="it-IT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endParaRPr lang="it-IT" sz="2800" dirty="0" smtClean="0"/>
          </a:p>
          <a:p>
            <a:r>
              <a:rPr lang="it-IT" dirty="0" smtClean="0"/>
              <a:t>Implementare e verificare il funzionamento di un algoritmo di separazione di sorgenti basato su di un’analisi nel dominio delle trasformate STFT per un problema sottodeterminato (più sorgenti che sensori)</a:t>
            </a:r>
          </a:p>
          <a:p>
            <a:r>
              <a:rPr lang="it-IT" dirty="0" smtClean="0"/>
              <a:t>Verificare le performance e le criticità dell’algoritmo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Descrizione dell’algortimo</a:t>
            </a:r>
            <a:endParaRPr lang="it-IT" b="1" u="sng" dirty="0"/>
          </a:p>
        </p:txBody>
      </p:sp>
      <p:pic>
        <p:nvPicPr>
          <p:cNvPr id="30" name="Picture 29" descr="sche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6248400" cy="230919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85800" y="1524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riporta uno schema della procedura di separazione che si </a:t>
            </a:r>
            <a:r>
              <a:rPr lang="it-IT" smtClean="0"/>
              <a:t>è implementata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34" name="Oval 33"/>
          <p:cNvSpPr/>
          <p:nvPr/>
        </p:nvSpPr>
        <p:spPr>
          <a:xfrm>
            <a:off x="533400" y="2057400"/>
            <a:ext cx="9144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228600" y="3962400"/>
            <a:ext cx="15240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" y="48768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Sequenze di campioni delle osservazioni (registrazioni dei sensori)</a:t>
            </a:r>
            <a:endParaRPr lang="it-IT" sz="1400" dirty="0"/>
          </a:p>
        </p:txBody>
      </p:sp>
      <p:sp>
        <p:nvSpPr>
          <p:cNvPr id="38" name="Oval 37"/>
          <p:cNvSpPr/>
          <p:nvPr/>
        </p:nvSpPr>
        <p:spPr>
          <a:xfrm>
            <a:off x="2057400" y="2743200"/>
            <a:ext cx="1371600" cy="15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2743200" y="4648200"/>
            <a:ext cx="7620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5334000"/>
            <a:ext cx="251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Procedure di confronto dei diagrammi STFT ottenuti dalle registrazioni dei vari sensori, estrazione delle features e clustering dei dati</a:t>
            </a:r>
            <a:endParaRPr lang="it-IT" sz="1400" dirty="0"/>
          </a:p>
        </p:txBody>
      </p:sp>
      <p:sp>
        <p:nvSpPr>
          <p:cNvPr id="43" name="Oval 42"/>
          <p:cNvSpPr/>
          <p:nvPr/>
        </p:nvSpPr>
        <p:spPr>
          <a:xfrm>
            <a:off x="3505200" y="3429000"/>
            <a:ext cx="12192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72000" y="4343400"/>
            <a:ext cx="1600200" cy="914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38800" y="5334000"/>
            <a:ext cx="251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Tramite la classificazione si creano le maschere che permettono di individuare quali bin dei diagrammi STFT competono alle diverse sorgenti</a:t>
            </a:r>
            <a:endParaRPr lang="it-IT" sz="1400" dirty="0"/>
          </a:p>
        </p:txBody>
      </p:sp>
      <p:sp>
        <p:nvSpPr>
          <p:cNvPr id="48" name="Oval 47"/>
          <p:cNvSpPr/>
          <p:nvPr/>
        </p:nvSpPr>
        <p:spPr>
          <a:xfrm>
            <a:off x="4724400" y="2209800"/>
            <a:ext cx="12192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562600" y="3124200"/>
            <a:ext cx="1066800" cy="533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0" y="3733800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Ricostruzione dei segnali nel tempo a partire dai diagrammi STFT</a:t>
            </a:r>
            <a:endParaRPr lang="it-IT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STFT/ISTFT</a:t>
            </a:r>
            <a:endParaRPr lang="it-IT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1524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[...]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Feature extraction</a:t>
            </a:r>
            <a:endParaRPr lang="it-IT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1524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[...]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Classificazione</a:t>
            </a:r>
            <a:endParaRPr lang="it-IT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1524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[...]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Creazione delle maschere</a:t>
            </a:r>
            <a:endParaRPr lang="it-IT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1524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[...]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Prima prova</a:t>
            </a:r>
            <a:endParaRPr lang="it-IT" b="1" u="sng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dirty="0" smtClean="0"/>
              <a:t>Una prima prova è stata effettuata utilizzando due registrazioni sintetiche di due sole sorgenti (due sorgenti per due sensori): (aggiungere riferimenti internet)</a:t>
            </a:r>
            <a:endParaRPr lang="it-IT" sz="2400" dirty="0"/>
          </a:p>
        </p:txBody>
      </p:sp>
      <p:pic>
        <p:nvPicPr>
          <p:cNvPr id="4" name="Picture 3" descr="ProgInterne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48485"/>
            <a:ext cx="6096000" cy="44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3505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[...collegamenti ai files...]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it-IT" b="1" u="sng" dirty="0" smtClean="0"/>
              <a:t>Seconda prova</a:t>
            </a:r>
            <a:endParaRPr lang="it-IT" b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24400" y="3048000"/>
            <a:ext cx="457200" cy="153988"/>
            <a:chOff x="1143000" y="2057400"/>
            <a:chExt cx="457200" cy="153988"/>
          </a:xfrm>
        </p:grpSpPr>
        <p:sp>
          <p:nvSpPr>
            <p:cNvPr id="7" name="Oval 6"/>
            <p:cNvSpPr/>
            <p:nvPr/>
          </p:nvSpPr>
          <p:spPr>
            <a:xfrm>
              <a:off x="1295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143000" y="2209800"/>
              <a:ext cx="457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6600" y="3048000"/>
            <a:ext cx="457200" cy="153988"/>
            <a:chOff x="1143000" y="2057400"/>
            <a:chExt cx="457200" cy="153988"/>
          </a:xfrm>
        </p:grpSpPr>
        <p:sp>
          <p:nvSpPr>
            <p:cNvPr id="14" name="Oval 13"/>
            <p:cNvSpPr/>
            <p:nvPr/>
          </p:nvSpPr>
          <p:spPr>
            <a:xfrm>
              <a:off x="1295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143000" y="2209800"/>
              <a:ext cx="457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200400" y="3276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MIC1</a:t>
            </a:r>
            <a:endParaRPr lang="it-IT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3276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MIC2</a:t>
            </a:r>
            <a:endParaRPr lang="it-IT" sz="1400" dirty="0"/>
          </a:p>
        </p:txBody>
      </p:sp>
      <p:sp>
        <p:nvSpPr>
          <p:cNvPr id="18" name="Trapezoid 17"/>
          <p:cNvSpPr/>
          <p:nvPr/>
        </p:nvSpPr>
        <p:spPr>
          <a:xfrm rot="19848353">
            <a:off x="2456209" y="1664857"/>
            <a:ext cx="304800" cy="152400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rapezoid 18"/>
          <p:cNvSpPr/>
          <p:nvPr/>
        </p:nvSpPr>
        <p:spPr>
          <a:xfrm rot="18179546">
            <a:off x="1442300" y="2455318"/>
            <a:ext cx="304800" cy="152400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rapezoid 19"/>
          <p:cNvSpPr/>
          <p:nvPr/>
        </p:nvSpPr>
        <p:spPr>
          <a:xfrm rot="2405591">
            <a:off x="5118661" y="1680444"/>
            <a:ext cx="304800" cy="152400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20"/>
          <p:cNvSpPr txBox="1"/>
          <p:nvPr/>
        </p:nvSpPr>
        <p:spPr>
          <a:xfrm>
            <a:off x="5334000" y="1524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Sorg3</a:t>
            </a:r>
            <a:endParaRPr lang="it-IT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1371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Sorg2</a:t>
            </a:r>
            <a:endParaRPr lang="it-IT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90600" y="2209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Sorg1</a:t>
            </a:r>
            <a:endParaRPr lang="it-IT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52600" y="2590800"/>
            <a:ext cx="1600200" cy="457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7" idx="1"/>
          </p:cNvCxnSpPr>
          <p:nvPr/>
        </p:nvCxnSpPr>
        <p:spPr>
          <a:xfrm>
            <a:off x="1752600" y="2590800"/>
            <a:ext cx="3146518" cy="4795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2"/>
            <a:endCxn id="14" idx="0"/>
          </p:cNvCxnSpPr>
          <p:nvPr/>
        </p:nvCxnSpPr>
        <p:spPr>
          <a:xfrm rot="16200000" flipH="1">
            <a:off x="2455277" y="1998076"/>
            <a:ext cx="1240423" cy="8594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7" idx="0"/>
          </p:cNvCxnSpPr>
          <p:nvPr/>
        </p:nvCxnSpPr>
        <p:spPr>
          <a:xfrm rot="16200000" flipH="1">
            <a:off x="3179177" y="1274176"/>
            <a:ext cx="1240423" cy="23072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2"/>
            <a:endCxn id="14" idx="0"/>
          </p:cNvCxnSpPr>
          <p:nvPr/>
        </p:nvCxnSpPr>
        <p:spPr>
          <a:xfrm rot="5400000">
            <a:off x="3747062" y="1573075"/>
            <a:ext cx="1233063" cy="17167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2"/>
            <a:endCxn id="7" idx="7"/>
          </p:cNvCxnSpPr>
          <p:nvPr/>
        </p:nvCxnSpPr>
        <p:spPr>
          <a:xfrm rot="5400000">
            <a:off x="4486744" y="2335075"/>
            <a:ext cx="1255381" cy="2151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2000" y="41910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Sorgente1</a:t>
            </a:r>
          </a:p>
          <a:p>
            <a:r>
              <a:rPr lang="it-IT" dirty="0" smtClean="0"/>
              <a:t>Sorgente2	[...collegamenti...]</a:t>
            </a:r>
          </a:p>
          <a:p>
            <a:r>
              <a:rPr lang="it-IT" dirty="0" smtClean="0"/>
              <a:t>Sorgente3</a:t>
            </a:r>
            <a:endParaRPr lang="it-IT" dirty="0"/>
          </a:p>
        </p:txBody>
      </p:sp>
      <p:sp>
        <p:nvSpPr>
          <p:cNvPr id="43" name="TextBox 42"/>
          <p:cNvSpPr txBox="1"/>
          <p:nvPr/>
        </p:nvSpPr>
        <p:spPr>
          <a:xfrm>
            <a:off x="5105400" y="5029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...descrizione parametri...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9199</TotalTime>
  <Words>181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BSS with binary masking in TIME-FREQUENCY domain</vt:lpstr>
      <vt:lpstr>Intento delle prove</vt:lpstr>
      <vt:lpstr>Descrizione dell’algortimo</vt:lpstr>
      <vt:lpstr>STFT/ISTFT</vt:lpstr>
      <vt:lpstr>Feature extraction</vt:lpstr>
      <vt:lpstr>Classificazione</vt:lpstr>
      <vt:lpstr>Creazione delle maschere</vt:lpstr>
      <vt:lpstr>Prima prova</vt:lpstr>
      <vt:lpstr>Seconda prova</vt:lpstr>
      <vt:lpstr>Conclusioni</vt:lpstr>
    </vt:vector>
  </TitlesOfParts>
  <Company>Charly&amp;Co.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DECOMPOSIZIONE SVD (Problema del Radiometro)</dc:title>
  <dc:creator>Charly</dc:creator>
  <cp:lastModifiedBy>Charly</cp:lastModifiedBy>
  <cp:revision>188</cp:revision>
  <dcterms:created xsi:type="dcterms:W3CDTF">2009-02-19T14:06:44Z</dcterms:created>
  <dcterms:modified xsi:type="dcterms:W3CDTF">2009-08-31T17:30:49Z</dcterms:modified>
</cp:coreProperties>
</file>