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CC8EA-68E9-45D0-92E5-E42201F06168}" v="6" dt="2021-06-17T19:51:5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26" y="-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9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9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2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7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DA9-78A3-411E-8288-473576350A2E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F354-BFF6-4306-A2E4-CB0239712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7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80"/>
          <p:cNvSpPr/>
          <p:nvPr/>
        </p:nvSpPr>
        <p:spPr>
          <a:xfrm>
            <a:off x="4959170" y="6918793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409571" y="7132930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54444" y="3960077"/>
            <a:ext cx="1578055" cy="588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64904" y="395536"/>
            <a:ext cx="172819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8539" y="3059832"/>
            <a:ext cx="1808293" cy="276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45930" y="5940152"/>
            <a:ext cx="201622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81128" y="3059832"/>
            <a:ext cx="187220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4704" y="7236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by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57192" y="69926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Works for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45952" y="4050999"/>
            <a:ext cx="59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 of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626767" y="778513"/>
            <a:ext cx="1505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Id_Member</a:t>
            </a:r>
            <a:endParaRPr lang="fr-FR" dirty="0"/>
          </a:p>
          <a:p>
            <a:r>
              <a:rPr lang="fr-FR" dirty="0" err="1"/>
              <a:t>Last_Name</a:t>
            </a:r>
            <a:endParaRPr lang="fr-FR" dirty="0"/>
          </a:p>
          <a:p>
            <a:r>
              <a:rPr lang="fr-FR" dirty="0" err="1"/>
              <a:t>First_Name</a:t>
            </a:r>
            <a:endParaRPr lang="fr-FR" dirty="0"/>
          </a:p>
          <a:p>
            <a:r>
              <a:rPr lang="fr-FR" dirty="0" err="1"/>
              <a:t>Adress</a:t>
            </a:r>
            <a:endParaRPr lang="fr-FR" dirty="0"/>
          </a:p>
          <a:p>
            <a:r>
              <a:rPr lang="fr-FR" dirty="0" err="1"/>
              <a:t>Date_of_Birth</a:t>
            </a:r>
            <a:endParaRPr lang="fr-FR" dirty="0"/>
          </a:p>
          <a:p>
            <a:r>
              <a:rPr lang="fr-FR" dirty="0" err="1"/>
              <a:t>Gender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47966" y="3693348"/>
            <a:ext cx="159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Type_Of_Sport</a:t>
            </a:r>
            <a:endParaRPr lang="fr-FR" dirty="0"/>
          </a:p>
          <a:p>
            <a:r>
              <a:rPr lang="fr-FR" dirty="0"/>
              <a:t>Schedule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0928" y="6300192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/>
              <a:t>Last_Name</a:t>
            </a:r>
            <a:endParaRPr lang="fr-FR" dirty="0"/>
          </a:p>
          <a:p>
            <a:r>
              <a:rPr lang="fr-FR" dirty="0"/>
              <a:t>Age</a:t>
            </a:r>
          </a:p>
          <a:p>
            <a:r>
              <a:rPr lang="fr-FR" dirty="0" err="1"/>
              <a:t>Speciality</a:t>
            </a:r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33156" y="382016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</a:t>
            </a:r>
          </a:p>
          <a:p>
            <a:r>
              <a:rPr lang="fr-FR" dirty="0" err="1"/>
              <a:t>Adress</a:t>
            </a:r>
            <a:endParaRPr lang="fr-FR" dirty="0"/>
          </a:p>
          <a:p>
            <a:r>
              <a:rPr lang="fr-FR" dirty="0"/>
              <a:t>Phone</a:t>
            </a:r>
          </a:p>
          <a:p>
            <a:r>
              <a:rPr lang="fr-FR" dirty="0" err="1"/>
              <a:t>Number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1016732" y="21237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79" idx="2"/>
          </p:cNvCxnSpPr>
          <p:nvPr/>
        </p:nvCxnSpPr>
        <p:spPr>
          <a:xfrm>
            <a:off x="1916832" y="4248110"/>
            <a:ext cx="637612" cy="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132500" y="4248111"/>
            <a:ext cx="42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7" idx="2"/>
          </p:cNvCxnSpPr>
          <p:nvPr/>
        </p:nvCxnSpPr>
        <p:spPr>
          <a:xfrm>
            <a:off x="1012686" y="5826018"/>
            <a:ext cx="4375" cy="136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/>
          <p:cNvCxnSpPr/>
          <p:nvPr/>
        </p:nvCxnSpPr>
        <p:spPr>
          <a:xfrm>
            <a:off x="1020156" y="7575334"/>
            <a:ext cx="1540715" cy="669074"/>
          </a:xfrm>
          <a:prstGeom prst="bentConnector3">
            <a:avLst>
              <a:gd name="adj1" fmla="val -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661248" y="5292080"/>
            <a:ext cx="0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/>
          <p:nvPr/>
        </p:nvCxnSpPr>
        <p:spPr>
          <a:xfrm rot="5400000">
            <a:off x="4833156" y="7344308"/>
            <a:ext cx="648072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330992" y="1602921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48680" y="16807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Register</a:t>
            </a:r>
            <a:endParaRPr lang="fr-FR" dirty="0"/>
          </a:p>
        </p:txBody>
      </p:sp>
      <p:sp>
        <p:nvSpPr>
          <p:cNvPr id="82" name="Rectangle 81"/>
          <p:cNvSpPr/>
          <p:nvPr/>
        </p:nvSpPr>
        <p:spPr>
          <a:xfrm>
            <a:off x="2564904" y="395536"/>
            <a:ext cx="1728192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Member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430" y="3074773"/>
            <a:ext cx="1809402" cy="36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81128" y="3059832"/>
            <a:ext cx="1872208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Gymnasium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54444" y="5958765"/>
            <a:ext cx="2007710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1131659" y="2771800"/>
            <a:ext cx="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1..20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909677" y="77851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944031" y="3861982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062753" y="3827819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1..N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471854" y="583282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1..2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1884286" y="824440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4612390" y="826874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5075319" y="5295281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1..N</a:t>
            </a:r>
          </a:p>
        </p:txBody>
      </p:sp>
      <p:cxnSp>
        <p:nvCxnSpPr>
          <p:cNvPr id="3" name="Connecteur en angle 2"/>
          <p:cNvCxnSpPr>
            <a:stCxn id="77" idx="0"/>
          </p:cNvCxnSpPr>
          <p:nvPr/>
        </p:nvCxnSpPr>
        <p:spPr>
          <a:xfrm rot="5400000" flipH="1" flipV="1">
            <a:off x="1571449" y="609466"/>
            <a:ext cx="455076" cy="153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3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50</Words>
  <Application>Microsoft Office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16</cp:revision>
  <dcterms:created xsi:type="dcterms:W3CDTF">2021-06-14T09:17:10Z</dcterms:created>
  <dcterms:modified xsi:type="dcterms:W3CDTF">2021-06-17T19:53:06Z</dcterms:modified>
</cp:coreProperties>
</file>