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84" d="100"/>
          <a:sy n="84" d="100"/>
        </p:scale>
        <p:origin x="1548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A5BF-371B-4E2F-9DF4-11329C79889B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72D5-7592-4EBC-9392-AFC32BB9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2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A5BF-371B-4E2F-9DF4-11329C79889B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72D5-7592-4EBC-9392-AFC32BB9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8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A5BF-371B-4E2F-9DF4-11329C79889B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72D5-7592-4EBC-9392-AFC32BB9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5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A5BF-371B-4E2F-9DF4-11329C79889B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72D5-7592-4EBC-9392-AFC32BB9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3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A5BF-371B-4E2F-9DF4-11329C79889B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72D5-7592-4EBC-9392-AFC32BB9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2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A5BF-371B-4E2F-9DF4-11329C79889B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72D5-7592-4EBC-9392-AFC32BB9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8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A5BF-371B-4E2F-9DF4-11329C79889B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72D5-7592-4EBC-9392-AFC32BB9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2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A5BF-371B-4E2F-9DF4-11329C79889B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72D5-7592-4EBC-9392-AFC32BB9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A5BF-371B-4E2F-9DF4-11329C79889B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72D5-7592-4EBC-9392-AFC32BB9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3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A5BF-371B-4E2F-9DF4-11329C79889B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72D5-7592-4EBC-9392-AFC32BB9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0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A5BF-371B-4E2F-9DF4-11329C79889B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72D5-7592-4EBC-9392-AFC32BB9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5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6A5BF-371B-4E2F-9DF4-11329C79889B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A72D5-7592-4EBC-9392-AFC32BB9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4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" y="0"/>
            <a:ext cx="12187267" cy="686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" y="0"/>
            <a:ext cx="12187267" cy="686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83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" y="0"/>
            <a:ext cx="12187267" cy="686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23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" y="0"/>
            <a:ext cx="12187267" cy="686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06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" y="0"/>
            <a:ext cx="12182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77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07" y="679132"/>
            <a:ext cx="9415603" cy="33670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3407" y="4046220"/>
            <a:ext cx="504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tserrat" panose="00000500000000000000" pitchFamily="50" charset="0"/>
              </a:rPr>
              <a:t>DEKLARASI VARIABEL DAN  IMPORT DATA</a:t>
            </a:r>
            <a:endParaRPr lang="en-US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27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5"/>
            <a:ext cx="8286750" cy="66579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82627" y="2574905"/>
            <a:ext cx="57302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Montserrat" panose="00000500000000000000" pitchFamily="50" charset="0"/>
              </a:rPr>
              <a:t>CODE UNTUK </a:t>
            </a:r>
          </a:p>
          <a:p>
            <a:r>
              <a:rPr lang="en-US" sz="2800" dirty="0" smtClean="0">
                <a:latin typeface="Montserrat" panose="00000500000000000000" pitchFamily="50" charset="0"/>
              </a:rPr>
              <a:t>AGGLOMERATIVE CLUSTERING</a:t>
            </a:r>
            <a:endParaRPr lang="en-US" sz="2800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57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" y="0"/>
            <a:ext cx="4217670" cy="68615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841" y="0"/>
            <a:ext cx="3200400" cy="68660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547" y="179070"/>
            <a:ext cx="3933825" cy="4076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03807" y="4960620"/>
            <a:ext cx="4559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tserrat" panose="00000500000000000000" pitchFamily="50" charset="0"/>
              </a:rPr>
              <a:t>MENGHASILKAN C1, C2, C3, C4</a:t>
            </a:r>
          </a:p>
          <a:p>
            <a:r>
              <a:rPr lang="en-US" dirty="0" smtClean="0">
                <a:latin typeface="Montserrat" panose="00000500000000000000" pitchFamily="50" charset="0"/>
              </a:rPr>
              <a:t>DIMANA AKAN DIJADIKAN CENTROID</a:t>
            </a:r>
          </a:p>
          <a:p>
            <a:r>
              <a:rPr lang="en-US" dirty="0" smtClean="0">
                <a:latin typeface="Montserrat" panose="00000500000000000000" pitchFamily="50" charset="0"/>
              </a:rPr>
              <a:t>PADA KMEANS</a:t>
            </a:r>
            <a:endParaRPr lang="en-US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16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" y="604837"/>
            <a:ext cx="5086350" cy="5876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56947" y="734675"/>
            <a:ext cx="4446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Montserrat" panose="00000500000000000000" pitchFamily="50" charset="0"/>
              </a:rPr>
              <a:t>CODE UNTUK K-MEANS</a:t>
            </a:r>
            <a:endParaRPr lang="en-US" sz="2800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76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26</Words>
  <Application>Microsoft Office PowerPoint</Application>
  <PresentationFormat>Widescreen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Shafly Adianto</dc:creator>
  <cp:lastModifiedBy>Shafly Adianto</cp:lastModifiedBy>
  <cp:revision>4</cp:revision>
  <dcterms:created xsi:type="dcterms:W3CDTF">2016-12-20T19:46:30Z</dcterms:created>
  <dcterms:modified xsi:type="dcterms:W3CDTF">2016-12-22T11:55:54Z</dcterms:modified>
</cp:coreProperties>
</file>