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2.svg" ContentType="image/svg"/>
  <Override PartName="/ppt/media/image8.svg" ContentType="image/svg"/>
  <Override PartName="/ppt/media/image11.png" ContentType="image/png"/>
  <Override PartName="/ppt/media/image16.wmf" ContentType="image/x-wmf"/>
  <Override PartName="/ppt/media/image14.svg" ContentType="image/svg"/>
  <Override PartName="/ppt/media/image1.jpeg" ContentType="image/jpeg"/>
  <Override PartName="/ppt/media/image2.jpeg" ContentType="image/jpeg"/>
  <Override PartName="/ppt/media/image15.png" ContentType="image/png"/>
  <Override PartName="/ppt/media/image3.jpeg" ContentType="image/jpeg"/>
  <Override PartName="/ppt/media/image5.png" ContentType="image/png"/>
  <Override PartName="/ppt/media/image6.svg" ContentType="image/svg"/>
  <Override PartName="/ppt/media/image9.png" ContentType="image/png"/>
  <Override PartName="/ppt/media/image10.svg" ContentType="image/svg"/>
  <Override PartName="/ppt/media/image4.png" ContentType="image/png"/>
  <Override PartName="/ppt/media/image13.png" ContentType="image/png"/>
  <Override PartName="/ppt/media/image7.png" ContentType="image/png"/>
  <Override PartName="/ppt/media/image17.jpeg" ContentType="image/jpe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iapositive de titr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3.jpeg"/><Relationship Id="rId3"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 1" descr="couv 16-9 25-03.jpg"/>
          <p:cNvPicPr/>
          <p:nvPr/>
        </p:nvPicPr>
        <p:blipFill>
          <a:blip r:embed="rId2"/>
          <a:stretch/>
        </p:blipFill>
        <p:spPr>
          <a:xfrm>
            <a:off x="0" y="0"/>
            <a:ext cx="11797560" cy="6857280"/>
          </a:xfrm>
          <a:prstGeom prst="rect">
            <a:avLst/>
          </a:prstGeom>
          <a:noFill/>
          <a:ln w="0">
            <a:noFill/>
          </a:ln>
        </p:spPr>
      </p:pic>
      <p:sp>
        <p:nvSpPr>
          <p:cNvPr id="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BR" sz="4400" strike="noStrike" u="none">
                <a:solidFill>
                  <a:srgbClr val="000000"/>
                </a:solidFill>
                <a:effectLst/>
                <a:uFillTx/>
                <a:latin typeface="Arial"/>
              </a:rPr>
              <a:t>Clique </a:t>
            </a:r>
            <a:r>
              <a:rPr b="0" lang="pt-BR" sz="4400" strike="noStrike" u="none">
                <a:solidFill>
                  <a:srgbClr val="000000"/>
                </a:solidFill>
                <a:effectLst/>
                <a:uFillTx/>
                <a:latin typeface="Arial"/>
              </a:rPr>
              <a:t>para editar </a:t>
            </a:r>
            <a:r>
              <a:rPr b="0" lang="pt-BR" sz="4400" strike="noStrike" u="none">
                <a:solidFill>
                  <a:srgbClr val="000000"/>
                </a:solidFill>
                <a:effectLst/>
                <a:uFillTx/>
                <a:latin typeface="Arial"/>
              </a:rPr>
              <a:t>o formato </a:t>
            </a:r>
            <a:r>
              <a:rPr b="0" lang="pt-BR" sz="4400" strike="noStrike" u="none">
                <a:solidFill>
                  <a:srgbClr val="000000"/>
                </a:solidFill>
                <a:effectLst/>
                <a:uFillTx/>
                <a:latin typeface="Arial"/>
              </a:rPr>
              <a:t>do texto do </a:t>
            </a:r>
            <a:r>
              <a:rPr b="0" lang="pt-BR" sz="4400" strike="noStrike" u="none">
                <a:solidFill>
                  <a:srgbClr val="000000"/>
                </a:solidFill>
                <a:effectLst/>
                <a:uFillTx/>
                <a:latin typeface="Arial"/>
              </a:rPr>
              <a:t>título</a:t>
            </a:r>
            <a:endParaRPr b="0" lang="pt-BR" sz="4400" strike="noStrike" u="none">
              <a:solidFill>
                <a:srgbClr val="000000"/>
              </a:solidFill>
              <a:effectLst/>
              <a:uFillTx/>
              <a:latin typeface="Arial"/>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trike="noStrike" u="none">
                <a:solidFill>
                  <a:srgbClr val="000000"/>
                </a:solidFill>
                <a:effectLst/>
                <a:uFillTx/>
                <a:latin typeface="Arial"/>
              </a:rPr>
              <a:t>Clique para editar o formato de texto dos tópicos</a:t>
            </a:r>
            <a:endParaRPr b="0" lang="pt-BR"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effectLst/>
                <a:uFillTx/>
                <a:latin typeface="Arial"/>
              </a:rPr>
              <a:t>2.º nível de tópicos</a:t>
            </a:r>
            <a:endParaRPr b="0" lang="pt-BR"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t-BR" sz="2400" strike="noStrike" u="none">
                <a:solidFill>
                  <a:srgbClr val="000000"/>
                </a:solidFill>
                <a:effectLst/>
                <a:uFillTx/>
                <a:latin typeface="Arial"/>
              </a:rPr>
              <a:t>3.º nível de tópicos</a:t>
            </a:r>
            <a:endParaRPr b="0" lang="pt-BR"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t-BR" sz="2000" strike="noStrike" u="none">
                <a:solidFill>
                  <a:srgbClr val="000000"/>
                </a:solidFill>
                <a:effectLst/>
                <a:uFillTx/>
                <a:latin typeface="Arial"/>
              </a:rPr>
              <a:t>4.º nível de tópicos</a:t>
            </a:r>
            <a:endParaRPr b="0" lang="pt-B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5.º nível de tópicos</a:t>
            </a:r>
            <a:endParaRPr b="0" lang="pt-B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6.º nível de tópicos</a:t>
            </a:r>
            <a:endParaRPr b="0" lang="pt-B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7.º nível de tópicos</a:t>
            </a:r>
            <a:endParaRPr b="0" lang="pt-BR"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 name="Image 1" descr="int 16-9 25-03.jpg"/>
          <p:cNvPicPr/>
          <p:nvPr/>
        </p:nvPicPr>
        <p:blipFill>
          <a:blip r:embed="rId2"/>
          <a:stretch/>
        </p:blipFill>
        <p:spPr>
          <a:xfrm>
            <a:off x="0" y="0"/>
            <a:ext cx="3339360" cy="6844320"/>
          </a:xfrm>
          <a:prstGeom prst="rect">
            <a:avLst/>
          </a:prstGeom>
          <a:noFill/>
          <a:ln w="0">
            <a:noFill/>
          </a:ln>
        </p:spPr>
      </p:pic>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BR" sz="4400" strike="noStrike" u="none">
                <a:solidFill>
                  <a:srgbClr val="000000"/>
                </a:solidFill>
                <a:effectLst/>
                <a:uFillTx/>
                <a:latin typeface="Arial"/>
              </a:rPr>
              <a:t>Clique </a:t>
            </a:r>
            <a:r>
              <a:rPr b="0" lang="pt-BR" sz="4400" strike="noStrike" u="none">
                <a:solidFill>
                  <a:srgbClr val="000000"/>
                </a:solidFill>
                <a:effectLst/>
                <a:uFillTx/>
                <a:latin typeface="Arial"/>
              </a:rPr>
              <a:t>para </a:t>
            </a:r>
            <a:r>
              <a:rPr b="0" lang="pt-BR" sz="4400" strike="noStrike" u="none">
                <a:solidFill>
                  <a:srgbClr val="000000"/>
                </a:solidFill>
                <a:effectLst/>
                <a:uFillTx/>
                <a:latin typeface="Arial"/>
              </a:rPr>
              <a:t>editar o </a:t>
            </a:r>
            <a:r>
              <a:rPr b="0" lang="pt-BR" sz="4400" strike="noStrike" u="none">
                <a:solidFill>
                  <a:srgbClr val="000000"/>
                </a:solidFill>
                <a:effectLst/>
                <a:uFillTx/>
                <a:latin typeface="Arial"/>
              </a:rPr>
              <a:t>formato </a:t>
            </a:r>
            <a:r>
              <a:rPr b="0" lang="pt-BR" sz="4400" strike="noStrike" u="none">
                <a:solidFill>
                  <a:srgbClr val="000000"/>
                </a:solidFill>
                <a:effectLst/>
                <a:uFillTx/>
                <a:latin typeface="Arial"/>
              </a:rPr>
              <a:t>do texto </a:t>
            </a:r>
            <a:r>
              <a:rPr b="0" lang="pt-BR" sz="4400" strike="noStrike" u="none">
                <a:solidFill>
                  <a:srgbClr val="000000"/>
                </a:solidFill>
                <a:effectLst/>
                <a:uFillTx/>
                <a:latin typeface="Arial"/>
              </a:rPr>
              <a:t>do título</a:t>
            </a:r>
            <a:endParaRPr b="0" lang="pt-BR" sz="4400" strike="noStrike" u="none">
              <a:solidFill>
                <a:srgbClr val="000000"/>
              </a:solidFill>
              <a:effectLst/>
              <a:uFillTx/>
              <a:latin typeface="Arial"/>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trike="noStrike" u="none">
                <a:solidFill>
                  <a:srgbClr val="000000"/>
                </a:solidFill>
                <a:effectLst/>
                <a:uFillTx/>
                <a:latin typeface="Arial"/>
              </a:rPr>
              <a:t>Clique para editar o formato de texto dos tópicos</a:t>
            </a:r>
            <a:endParaRPr b="0" lang="pt-BR"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effectLst/>
                <a:uFillTx/>
                <a:latin typeface="Arial"/>
              </a:rPr>
              <a:t>2.º nível de tópicos</a:t>
            </a:r>
            <a:endParaRPr b="0" lang="pt-BR"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t-BR" sz="2400" strike="noStrike" u="none">
                <a:solidFill>
                  <a:srgbClr val="000000"/>
                </a:solidFill>
                <a:effectLst/>
                <a:uFillTx/>
                <a:latin typeface="Arial"/>
              </a:rPr>
              <a:t>3.º nível de tópicos</a:t>
            </a:r>
            <a:endParaRPr b="0" lang="pt-BR"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t-BR" sz="2000" strike="noStrike" u="none">
                <a:solidFill>
                  <a:srgbClr val="000000"/>
                </a:solidFill>
                <a:effectLst/>
                <a:uFillTx/>
                <a:latin typeface="Arial"/>
              </a:rPr>
              <a:t>4.º nível de tópicos</a:t>
            </a:r>
            <a:endParaRPr b="0" lang="pt-B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5.º nível de tópicos</a:t>
            </a:r>
            <a:endParaRPr b="0" lang="pt-B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6.º nível de tópicos</a:t>
            </a:r>
            <a:endParaRPr b="0" lang="pt-B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7.º nível de tópicos</a:t>
            </a:r>
            <a:endParaRPr b="0" lang="pt-BR"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Image 2" descr="int 16-9 25-03.jpg"/>
          <p:cNvPicPr/>
          <p:nvPr/>
        </p:nvPicPr>
        <p:blipFill>
          <a:blip r:embed="rId2"/>
          <a:stretch/>
        </p:blipFill>
        <p:spPr>
          <a:xfrm>
            <a:off x="0" y="0"/>
            <a:ext cx="3339360" cy="6844320"/>
          </a:xfrm>
          <a:prstGeom prst="rect">
            <a:avLst/>
          </a:prstGeom>
          <a:noFill/>
          <a:ln w="0">
            <a:noFill/>
          </a:ln>
        </p:spPr>
      </p:pic>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BR" sz="4400" strike="noStrike" u="none">
                <a:solidFill>
                  <a:srgbClr val="000000"/>
                </a:solidFill>
                <a:effectLst/>
                <a:uFillTx/>
                <a:latin typeface="Arial"/>
              </a:rPr>
              <a:t>Clique </a:t>
            </a:r>
            <a:r>
              <a:rPr b="0" lang="pt-BR" sz="4400" strike="noStrike" u="none">
                <a:solidFill>
                  <a:srgbClr val="000000"/>
                </a:solidFill>
                <a:effectLst/>
                <a:uFillTx/>
                <a:latin typeface="Arial"/>
              </a:rPr>
              <a:t>para </a:t>
            </a:r>
            <a:r>
              <a:rPr b="0" lang="pt-BR" sz="4400" strike="noStrike" u="none">
                <a:solidFill>
                  <a:srgbClr val="000000"/>
                </a:solidFill>
                <a:effectLst/>
                <a:uFillTx/>
                <a:latin typeface="Arial"/>
              </a:rPr>
              <a:t>editar o </a:t>
            </a:r>
            <a:r>
              <a:rPr b="0" lang="pt-BR" sz="4400" strike="noStrike" u="none">
                <a:solidFill>
                  <a:srgbClr val="000000"/>
                </a:solidFill>
                <a:effectLst/>
                <a:uFillTx/>
                <a:latin typeface="Arial"/>
              </a:rPr>
              <a:t>formato </a:t>
            </a:r>
            <a:r>
              <a:rPr b="0" lang="pt-BR" sz="4400" strike="noStrike" u="none">
                <a:solidFill>
                  <a:srgbClr val="000000"/>
                </a:solidFill>
                <a:effectLst/>
                <a:uFillTx/>
                <a:latin typeface="Arial"/>
              </a:rPr>
              <a:t>do texto </a:t>
            </a:r>
            <a:r>
              <a:rPr b="0" lang="pt-BR" sz="4400" strike="noStrike" u="none">
                <a:solidFill>
                  <a:srgbClr val="000000"/>
                </a:solidFill>
                <a:effectLst/>
                <a:uFillTx/>
                <a:latin typeface="Arial"/>
              </a:rPr>
              <a:t>do título</a:t>
            </a:r>
            <a:endParaRPr b="0" lang="pt-BR" sz="4400" strike="noStrike" u="none">
              <a:solidFill>
                <a:srgbClr val="000000"/>
              </a:solidFill>
              <a:effectLst/>
              <a:uFillTx/>
              <a:latin typeface="Arial"/>
            </a:endParaRPr>
          </a:p>
        </p:txBody>
      </p:sp>
      <p:sp>
        <p:nvSpPr>
          <p:cNvPr id="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trike="noStrike" u="none">
                <a:solidFill>
                  <a:srgbClr val="000000"/>
                </a:solidFill>
                <a:effectLst/>
                <a:uFillTx/>
                <a:latin typeface="Arial"/>
              </a:rPr>
              <a:t>Clique para editar o formato de texto dos tópicos</a:t>
            </a:r>
            <a:endParaRPr b="0" lang="pt-BR"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effectLst/>
                <a:uFillTx/>
                <a:latin typeface="Arial"/>
              </a:rPr>
              <a:t>2.º nível de tópicos</a:t>
            </a:r>
            <a:endParaRPr b="0" lang="pt-BR"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t-BR" sz="2400" strike="noStrike" u="none">
                <a:solidFill>
                  <a:srgbClr val="000000"/>
                </a:solidFill>
                <a:effectLst/>
                <a:uFillTx/>
                <a:latin typeface="Arial"/>
              </a:rPr>
              <a:t>3.º nível de tópicos</a:t>
            </a:r>
            <a:endParaRPr b="0" lang="pt-BR"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t-BR" sz="2000" strike="noStrike" u="none">
                <a:solidFill>
                  <a:srgbClr val="000000"/>
                </a:solidFill>
                <a:effectLst/>
                <a:uFillTx/>
                <a:latin typeface="Arial"/>
              </a:rPr>
              <a:t>4.º nível de tópicos</a:t>
            </a:r>
            <a:endParaRPr b="0" lang="pt-B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5.º nível de tópicos</a:t>
            </a:r>
            <a:endParaRPr b="0" lang="pt-B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6.º nível de tópicos</a:t>
            </a:r>
            <a:endParaRPr b="0" lang="pt-B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7.º nível de tópicos</a:t>
            </a:r>
            <a:endParaRPr b="0" lang="pt-BR"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 name="Image 4" descr="int 16-9 25-03.jpg"/>
          <p:cNvPicPr/>
          <p:nvPr/>
        </p:nvPicPr>
        <p:blipFill>
          <a:blip r:embed="rId2"/>
          <a:stretch/>
        </p:blipFill>
        <p:spPr>
          <a:xfrm>
            <a:off x="0" y="0"/>
            <a:ext cx="3339360" cy="6844320"/>
          </a:xfrm>
          <a:prstGeom prst="rect">
            <a:avLst/>
          </a:prstGeom>
          <a:noFill/>
          <a:ln w="0">
            <a:noFill/>
          </a:ln>
        </p:spPr>
      </p:pic>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BR" sz="4400" strike="noStrike" u="none">
                <a:solidFill>
                  <a:srgbClr val="000000"/>
                </a:solidFill>
                <a:effectLst/>
                <a:uFillTx/>
                <a:latin typeface="Arial"/>
              </a:rPr>
              <a:t>Clique </a:t>
            </a:r>
            <a:r>
              <a:rPr b="0" lang="pt-BR" sz="4400" strike="noStrike" u="none">
                <a:solidFill>
                  <a:srgbClr val="000000"/>
                </a:solidFill>
                <a:effectLst/>
                <a:uFillTx/>
                <a:latin typeface="Arial"/>
              </a:rPr>
              <a:t>para </a:t>
            </a:r>
            <a:r>
              <a:rPr b="0" lang="pt-BR" sz="4400" strike="noStrike" u="none">
                <a:solidFill>
                  <a:srgbClr val="000000"/>
                </a:solidFill>
                <a:effectLst/>
                <a:uFillTx/>
                <a:latin typeface="Arial"/>
              </a:rPr>
              <a:t>editar o </a:t>
            </a:r>
            <a:r>
              <a:rPr b="0" lang="pt-BR" sz="4400" strike="noStrike" u="none">
                <a:solidFill>
                  <a:srgbClr val="000000"/>
                </a:solidFill>
                <a:effectLst/>
                <a:uFillTx/>
                <a:latin typeface="Arial"/>
              </a:rPr>
              <a:t>formato </a:t>
            </a:r>
            <a:r>
              <a:rPr b="0" lang="pt-BR" sz="4400" strike="noStrike" u="none">
                <a:solidFill>
                  <a:srgbClr val="000000"/>
                </a:solidFill>
                <a:effectLst/>
                <a:uFillTx/>
                <a:latin typeface="Arial"/>
              </a:rPr>
              <a:t>do texto </a:t>
            </a:r>
            <a:r>
              <a:rPr b="0" lang="pt-BR" sz="4400" strike="noStrike" u="none">
                <a:solidFill>
                  <a:srgbClr val="000000"/>
                </a:solidFill>
                <a:effectLst/>
                <a:uFillTx/>
                <a:latin typeface="Arial"/>
              </a:rPr>
              <a:t>do título</a:t>
            </a:r>
            <a:endParaRPr b="0" lang="pt-BR" sz="4400" strike="noStrike" u="none">
              <a:solidFill>
                <a:srgbClr val="000000"/>
              </a:solidFill>
              <a:effectLst/>
              <a:uFillTx/>
              <a:latin typeface="Arial"/>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trike="noStrike" u="none">
                <a:solidFill>
                  <a:srgbClr val="000000"/>
                </a:solidFill>
                <a:effectLst/>
                <a:uFillTx/>
                <a:latin typeface="Arial"/>
              </a:rPr>
              <a:t>Clique para editar o formato de texto dos tópicos</a:t>
            </a:r>
            <a:endParaRPr b="0" lang="pt-BR"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effectLst/>
                <a:uFillTx/>
                <a:latin typeface="Arial"/>
              </a:rPr>
              <a:t>2.º nível de tópicos</a:t>
            </a:r>
            <a:endParaRPr b="0" lang="pt-BR"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t-BR" sz="2400" strike="noStrike" u="none">
                <a:solidFill>
                  <a:srgbClr val="000000"/>
                </a:solidFill>
                <a:effectLst/>
                <a:uFillTx/>
                <a:latin typeface="Arial"/>
              </a:rPr>
              <a:t>3.º nível de tópicos</a:t>
            </a:r>
            <a:endParaRPr b="0" lang="pt-BR"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t-BR" sz="2000" strike="noStrike" u="none">
                <a:solidFill>
                  <a:srgbClr val="000000"/>
                </a:solidFill>
                <a:effectLst/>
                <a:uFillTx/>
                <a:latin typeface="Arial"/>
              </a:rPr>
              <a:t>4.º nível de tópicos</a:t>
            </a:r>
            <a:endParaRPr b="0" lang="pt-B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5.º nível de tópicos</a:t>
            </a:r>
            <a:endParaRPr b="0" lang="pt-B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6.º nível de tópicos</a:t>
            </a:r>
            <a:endParaRPr b="0" lang="pt-B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7.º nível de tópicos</a:t>
            </a:r>
            <a:endParaRPr b="0" lang="pt-BR"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 name="Image 1" descr="der 16-9 25-03.jpg"/>
          <p:cNvPicPr/>
          <p:nvPr/>
        </p:nvPicPr>
        <p:blipFill>
          <a:blip r:embed="rId2"/>
          <a:stretch/>
        </p:blipFill>
        <p:spPr>
          <a:xfrm>
            <a:off x="0" y="4047120"/>
            <a:ext cx="12185640" cy="2820240"/>
          </a:xfrm>
          <a:prstGeom prst="rect">
            <a:avLst/>
          </a:prstGeom>
          <a:noFill/>
          <a:ln w="0">
            <a:noFill/>
          </a:ln>
        </p:spPr>
      </p:pic>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BR" sz="4400" strike="noStrike" u="none">
                <a:solidFill>
                  <a:srgbClr val="000000"/>
                </a:solidFill>
                <a:effectLst/>
                <a:uFillTx/>
                <a:latin typeface="Arial"/>
              </a:rPr>
              <a:t>Clique </a:t>
            </a:r>
            <a:r>
              <a:rPr b="0" lang="pt-BR" sz="4400" strike="noStrike" u="none">
                <a:solidFill>
                  <a:srgbClr val="000000"/>
                </a:solidFill>
                <a:effectLst/>
                <a:uFillTx/>
                <a:latin typeface="Arial"/>
              </a:rPr>
              <a:t>para </a:t>
            </a:r>
            <a:r>
              <a:rPr b="0" lang="pt-BR" sz="4400" strike="noStrike" u="none">
                <a:solidFill>
                  <a:srgbClr val="000000"/>
                </a:solidFill>
                <a:effectLst/>
                <a:uFillTx/>
                <a:latin typeface="Arial"/>
              </a:rPr>
              <a:t>editar o </a:t>
            </a:r>
            <a:r>
              <a:rPr b="0" lang="pt-BR" sz="4400" strike="noStrike" u="none">
                <a:solidFill>
                  <a:srgbClr val="000000"/>
                </a:solidFill>
                <a:effectLst/>
                <a:uFillTx/>
                <a:latin typeface="Arial"/>
              </a:rPr>
              <a:t>formato </a:t>
            </a:r>
            <a:r>
              <a:rPr b="0" lang="pt-BR" sz="4400" strike="noStrike" u="none">
                <a:solidFill>
                  <a:srgbClr val="000000"/>
                </a:solidFill>
                <a:effectLst/>
                <a:uFillTx/>
                <a:latin typeface="Arial"/>
              </a:rPr>
              <a:t>do texto </a:t>
            </a:r>
            <a:r>
              <a:rPr b="0" lang="pt-BR" sz="4400" strike="noStrike" u="none">
                <a:solidFill>
                  <a:srgbClr val="000000"/>
                </a:solidFill>
                <a:effectLst/>
                <a:uFillTx/>
                <a:latin typeface="Arial"/>
              </a:rPr>
              <a:t>do título</a:t>
            </a:r>
            <a:endParaRPr b="0" lang="pt-BR" sz="4400" strike="noStrike" u="none">
              <a:solidFill>
                <a:srgbClr val="000000"/>
              </a:solidFill>
              <a:effectLst/>
              <a:uFillTx/>
              <a:latin typeface="Arial"/>
            </a:endParaRPr>
          </a:p>
        </p:txBody>
      </p:sp>
      <p:sp>
        <p:nvSpPr>
          <p:cNvPr id="1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trike="noStrike" u="none">
                <a:solidFill>
                  <a:srgbClr val="000000"/>
                </a:solidFill>
                <a:effectLst/>
                <a:uFillTx/>
                <a:latin typeface="Arial"/>
              </a:rPr>
              <a:t>Clique para editar o formato de texto dos tópicos</a:t>
            </a:r>
            <a:endParaRPr b="0" lang="pt-BR"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effectLst/>
                <a:uFillTx/>
                <a:latin typeface="Arial"/>
              </a:rPr>
              <a:t>2.º nível de tópicos</a:t>
            </a:r>
            <a:endParaRPr b="0" lang="pt-BR"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t-BR" sz="2400" strike="noStrike" u="none">
                <a:solidFill>
                  <a:srgbClr val="000000"/>
                </a:solidFill>
                <a:effectLst/>
                <a:uFillTx/>
                <a:latin typeface="Arial"/>
              </a:rPr>
              <a:t>3.º nível de tópicos</a:t>
            </a:r>
            <a:endParaRPr b="0" lang="pt-BR"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t-BR" sz="2000" strike="noStrike" u="none">
                <a:solidFill>
                  <a:srgbClr val="000000"/>
                </a:solidFill>
                <a:effectLst/>
                <a:uFillTx/>
                <a:latin typeface="Arial"/>
              </a:rPr>
              <a:t>4.º nível de tópicos</a:t>
            </a:r>
            <a:endParaRPr b="0" lang="pt-B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5.º nível de tópicos</a:t>
            </a:r>
            <a:endParaRPr b="0" lang="pt-B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6.º nível de tópicos</a:t>
            </a:r>
            <a:endParaRPr b="0" lang="pt-B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t-BR" sz="2000" strike="noStrike" u="none">
                <a:solidFill>
                  <a:srgbClr val="000000"/>
                </a:solidFill>
                <a:effectLst/>
                <a:uFillTx/>
                <a:latin typeface="Arial"/>
              </a:rPr>
              <a:t>7.º nível de tópicos</a:t>
            </a:r>
            <a:endParaRPr b="0" lang="pt-BR"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sv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sv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Rectangle 3"/>
          <p:cNvSpPr/>
          <p:nvPr/>
        </p:nvSpPr>
        <p:spPr>
          <a:xfrm>
            <a:off x="2901960" y="3060000"/>
            <a:ext cx="9289800" cy="3239640"/>
          </a:xfrm>
          <a:prstGeom prst="rect">
            <a:avLst/>
          </a:prstGeom>
          <a:solidFill>
            <a:srgbClr val="a6004c"/>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16" name="Titre 1"/>
          <p:cNvSpPr/>
          <p:nvPr/>
        </p:nvSpPr>
        <p:spPr>
          <a:xfrm>
            <a:off x="3759120" y="3306240"/>
            <a:ext cx="5572080" cy="1102680"/>
          </a:xfrm>
          <a:prstGeom prst="rect">
            <a:avLst/>
          </a:prstGeom>
          <a:noFill/>
          <a:ln w="0">
            <a:noFill/>
          </a:ln>
        </p:spPr>
        <p:style>
          <a:lnRef idx="0"/>
          <a:fillRef idx="0"/>
          <a:effectRef idx="0"/>
          <a:fontRef idx="minor"/>
        </p:style>
        <p:txBody>
          <a:bodyPr lIns="90000" rIns="90000" tIns="45000" bIns="45000" anchor="ctr">
            <a:noAutofit/>
          </a:bodyPr>
          <a:p>
            <a:pPr defTabSz="457200">
              <a:lnSpc>
                <a:spcPct val="100000"/>
              </a:lnSpc>
              <a:tabLst>
                <a:tab algn="l" pos="0"/>
              </a:tabLst>
            </a:pPr>
            <a:r>
              <a:rPr b="1" lang="fr-FR" sz="3400" strike="noStrike" u="none">
                <a:solidFill>
                  <a:srgbClr val="ffffff"/>
                </a:solidFill>
                <a:effectLst/>
                <a:uFillTx/>
                <a:latin typeface="Myriad Pro"/>
              </a:rPr>
              <a:t>Projet WebReport</a:t>
            </a:r>
            <a:endParaRPr b="0" lang="pt-BR" sz="3400" strike="noStrike" u="none">
              <a:solidFill>
                <a:srgbClr val="000000"/>
              </a:solidFill>
              <a:effectLst/>
              <a:uFillTx/>
              <a:latin typeface="Arial"/>
            </a:endParaRPr>
          </a:p>
        </p:txBody>
      </p:sp>
      <p:sp>
        <p:nvSpPr>
          <p:cNvPr id="17" name="Titre 1"/>
          <p:cNvSpPr/>
          <p:nvPr/>
        </p:nvSpPr>
        <p:spPr>
          <a:xfrm>
            <a:off x="3780000" y="4968360"/>
            <a:ext cx="5572080" cy="431280"/>
          </a:xfrm>
          <a:prstGeom prst="rect">
            <a:avLst/>
          </a:prstGeom>
          <a:noFill/>
          <a:ln w="0">
            <a:noFill/>
          </a:ln>
        </p:spPr>
        <p:style>
          <a:lnRef idx="0"/>
          <a:fillRef idx="0"/>
          <a:effectRef idx="0"/>
          <a:fontRef idx="minor"/>
        </p:style>
        <p:txBody>
          <a:bodyPr lIns="90000" rIns="90000" tIns="45000" bIns="45000" anchor="ctr">
            <a:noAutofit/>
          </a:bodyPr>
          <a:p>
            <a:pPr defTabSz="457200">
              <a:lnSpc>
                <a:spcPct val="100000"/>
              </a:lnSpc>
              <a:tabLst>
                <a:tab algn="l" pos="0"/>
              </a:tabLst>
            </a:pPr>
            <a:r>
              <a:rPr b="0" lang="fr-FR" sz="2300" strike="noStrike" u="none">
                <a:solidFill>
                  <a:srgbClr val="ffffff"/>
                </a:solidFill>
                <a:effectLst/>
                <a:uFillTx/>
                <a:latin typeface="Myriad Pro"/>
              </a:rPr>
              <a:t>CDP : Justine HAZAN</a:t>
            </a:r>
            <a:endParaRPr b="0" lang="pt-B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CDP Adj : Théo CRUZ DE ABREU FARIAS</a:t>
            </a:r>
            <a:endParaRPr b="0" lang="pt-B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Resp. BDD : Léo BOUTONNET</a:t>
            </a:r>
            <a:endParaRPr b="0" lang="pt-B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Resp. Back End : Maël ARCHENAULT</a:t>
            </a:r>
            <a:endParaRPr b="0" lang="pt-BR" sz="2300" strike="noStrike" u="none">
              <a:solidFill>
                <a:srgbClr val="000000"/>
              </a:solidFill>
              <a:effectLst/>
              <a:uFillTx/>
              <a:latin typeface="Arial"/>
            </a:endParaRPr>
          </a:p>
          <a:p>
            <a:pPr defTabSz="457200">
              <a:lnSpc>
                <a:spcPct val="100000"/>
              </a:lnSpc>
              <a:tabLst>
                <a:tab algn="l" pos="0"/>
              </a:tabLst>
            </a:pPr>
            <a:r>
              <a:rPr b="0" lang="fr-FR" sz="2300" strike="noStrike" u="none">
                <a:solidFill>
                  <a:srgbClr val="ffffff"/>
                </a:solidFill>
                <a:effectLst/>
                <a:uFillTx/>
                <a:latin typeface="Myriad Pro"/>
              </a:rPr>
              <a:t>Resp. Front End : Julien METZELARD</a:t>
            </a:r>
            <a:endParaRPr b="0" lang="pt-BR" sz="2300" strike="noStrike" u="none">
              <a:solidFill>
                <a:srgbClr val="000000"/>
              </a:solidFill>
              <a:effectLst/>
              <a:uFillTx/>
              <a:latin typeface="Arial"/>
            </a:endParaRPr>
          </a:p>
        </p:txBody>
      </p:sp>
      <p:pic>
        <p:nvPicPr>
          <p:cNvPr id="18" name="Image 6" descr="Logo ENSEA 2021 quadri.psd"/>
          <p:cNvPicPr/>
          <p:nvPr/>
        </p:nvPicPr>
        <p:blipFill>
          <a:blip r:embed="rId1"/>
          <a:stretch/>
        </p:blipFill>
        <p:spPr>
          <a:xfrm>
            <a:off x="6730200" y="635400"/>
            <a:ext cx="1608840" cy="173916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Rectangle 5"/>
          <p:cNvSpPr/>
          <p:nvPr/>
        </p:nvSpPr>
        <p:spPr>
          <a:xfrm>
            <a:off x="2900520" y="2793960"/>
            <a:ext cx="9290880" cy="1337040"/>
          </a:xfrm>
          <a:prstGeom prst="rect">
            <a:avLst/>
          </a:prstGeom>
          <a:solidFill>
            <a:srgbClr val="a6004c"/>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62" name="Titre 1"/>
          <p:cNvSpPr/>
          <p:nvPr/>
        </p:nvSpPr>
        <p:spPr>
          <a:xfrm>
            <a:off x="3438360" y="2760120"/>
            <a:ext cx="3983760" cy="13370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r>
              <a:rPr b="0" lang="fr-FR" sz="2200" strike="noStrike" u="none">
                <a:solidFill>
                  <a:srgbClr val="ffffff"/>
                </a:solidFill>
                <a:effectLst/>
                <a:uFillTx/>
                <a:latin typeface="Myriad Pro"/>
                <a:ea typeface="ヒラギノ角ゴ Pro W3"/>
              </a:rPr>
              <a:t>EMPLACEMENT TITRE</a:t>
            </a:r>
            <a:endParaRPr b="0" lang="pt-BR" sz="2200" strike="noStrike" u="none">
              <a:solidFill>
                <a:srgbClr val="000000"/>
              </a:solidFill>
              <a:effectLst/>
              <a:uFillTx/>
              <a:latin typeface="Arial"/>
            </a:endParaRPr>
          </a:p>
          <a:p>
            <a:pPr defTabSz="914400">
              <a:lnSpc>
                <a:spcPct val="100000"/>
              </a:lnSpc>
              <a:tabLst>
                <a:tab algn="l" pos="0"/>
              </a:tabLst>
            </a:pPr>
            <a:r>
              <a:rPr b="0" lang="fr-FR" sz="2200" strike="noStrike" u="none">
                <a:solidFill>
                  <a:srgbClr val="ffffff"/>
                </a:solidFill>
                <a:effectLst/>
                <a:uFillTx/>
                <a:latin typeface="Myriad Pro"/>
                <a:ea typeface="ヒラギノ角ゴ Pro W3"/>
              </a:rPr>
              <a:t>DE PRESENTATION</a:t>
            </a:r>
            <a:endParaRPr b="0" lang="pt-BR"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Rectangle 1"/>
          <p:cNvSpPr/>
          <p:nvPr/>
        </p:nvSpPr>
        <p:spPr>
          <a:xfrm>
            <a:off x="1116720" y="1099440"/>
            <a:ext cx="2940120" cy="44006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pt-B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pt-BR" sz="1400" strike="noStrike" u="none">
              <a:solidFill>
                <a:srgbClr val="000000"/>
              </a:solidFill>
              <a:effectLst/>
              <a:uFillTx/>
              <a:latin typeface="Arial"/>
            </a:endParaRPr>
          </a:p>
        </p:txBody>
      </p:sp>
      <p:sp>
        <p:nvSpPr>
          <p:cNvPr id="64" name="Rectangle 2"/>
          <p:cNvSpPr/>
          <p:nvPr/>
        </p:nvSpPr>
        <p:spPr>
          <a:xfrm>
            <a:off x="7858080" y="1096920"/>
            <a:ext cx="2940120" cy="44006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pt-B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pt-B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a:t>
            </a:r>
            <a:endParaRPr b="0" lang="pt-BR" sz="1400" strike="noStrike" u="none">
              <a:solidFill>
                <a:srgbClr val="000000"/>
              </a:solidFill>
              <a:effectLst/>
              <a:uFillTx/>
              <a:latin typeface="Arial"/>
            </a:endParaRPr>
          </a:p>
        </p:txBody>
      </p:sp>
      <p:sp>
        <p:nvSpPr>
          <p:cNvPr id="65" name="Rectangle 3"/>
          <p:cNvSpPr/>
          <p:nvPr/>
        </p:nvSpPr>
        <p:spPr>
          <a:xfrm>
            <a:off x="8951760" y="6469920"/>
            <a:ext cx="2940120" cy="23004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66" name="Rectangle 4"/>
          <p:cNvSpPr/>
          <p:nvPr/>
        </p:nvSpPr>
        <p:spPr>
          <a:xfrm>
            <a:off x="4495680" y="1091520"/>
            <a:ext cx="2940120" cy="44006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pt-B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pt-BR" sz="1400" strike="noStrike" u="none">
              <a:solidFill>
                <a:srgbClr val="000000"/>
              </a:solidFill>
              <a:effectLst/>
              <a:uFillTx/>
              <a:latin typeface="Arial"/>
            </a:endParaRPr>
          </a:p>
        </p:txBody>
      </p:sp>
      <p:sp>
        <p:nvSpPr>
          <p:cNvPr id="67" name="Rectangle 5"/>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Rectangle 1"/>
          <p:cNvSpPr/>
          <p:nvPr/>
        </p:nvSpPr>
        <p:spPr>
          <a:xfrm>
            <a:off x="1116720" y="1099440"/>
            <a:ext cx="2940120" cy="4400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de-DE" sz="1400" strike="noStrike" u="none">
                <a:solidFill>
                  <a:srgbClr val="777877"/>
                </a:solidFill>
                <a:effectLst/>
                <a:uFillTx/>
                <a:latin typeface="Myriad Pro"/>
              </a:rPr>
              <a:t>• Mensarum enim voragines </a:t>
            </a:r>
            <a:endParaRPr b="0" lang="pt-BR" sz="1400" strike="noStrike" u="none">
              <a:solidFill>
                <a:srgbClr val="000000"/>
              </a:solidFill>
              <a:effectLst/>
              <a:uFillTx/>
              <a:latin typeface="Arial"/>
            </a:endParaRPr>
          </a:p>
          <a:p>
            <a:pPr defTabSz="914400">
              <a:lnSpc>
                <a:spcPct val="100000"/>
              </a:lnSpc>
              <a:tabLst>
                <a:tab algn="l" pos="0"/>
              </a:tabLst>
            </a:pPr>
            <a:r>
              <a:rPr b="0" lang="pt-BR" sz="1400" strike="noStrike" u="none">
                <a:solidFill>
                  <a:srgbClr val="777877"/>
                </a:solidFill>
                <a:effectLst/>
                <a:uFillTx/>
                <a:latin typeface="Myriad Pro"/>
              </a:rPr>
              <a:t>• Varias voluptatum inlecebras</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Longius progrediar</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Praetermitto illuc transiturus</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Quidam per ampla spatia urbis </a:t>
            </a:r>
            <a:endParaRPr b="0" lang="pt-B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Subversasque silices sine</a:t>
            </a:r>
            <a:endParaRPr b="0" lang="pt-B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Periculi metu properantes equos </a:t>
            </a:r>
            <a:endParaRPr b="0" lang="pt-BR" sz="1400" strike="noStrike" u="none">
              <a:solidFill>
                <a:srgbClr val="000000"/>
              </a:solidFill>
              <a:effectLst/>
              <a:uFillTx/>
              <a:latin typeface="Arial"/>
            </a:endParaRPr>
          </a:p>
          <a:p>
            <a:pPr defTabSz="914400">
              <a:lnSpc>
                <a:spcPct val="100000"/>
              </a:lnSpc>
              <a:tabLst>
                <a:tab algn="l" pos="0"/>
              </a:tabLst>
            </a:pPr>
            <a:r>
              <a:rPr b="0" lang="pt-BR" sz="1400" strike="noStrike" u="none">
                <a:solidFill>
                  <a:srgbClr val="777877"/>
                </a:solidFill>
                <a:effectLst/>
                <a:uFillTx/>
                <a:latin typeface="Myriad Pro"/>
              </a:rPr>
              <a:t>• Velut publicos signatis quod</a:t>
            </a:r>
            <a:endParaRPr b="0" lang="pt-BR" sz="1400" strike="noStrike" u="none">
              <a:solidFill>
                <a:srgbClr val="000000"/>
              </a:solidFill>
              <a:effectLst/>
              <a:uFillTx/>
              <a:latin typeface="Arial"/>
            </a:endParaRPr>
          </a:p>
          <a:p>
            <a:pPr defTabSz="914400">
              <a:lnSpc>
                <a:spcPct val="100000"/>
              </a:lnSpc>
              <a:tabLst>
                <a:tab algn="l" pos="0"/>
              </a:tabLst>
            </a:pPr>
            <a:r>
              <a:rPr b="0" lang="en-US" sz="1400" strike="noStrike" u="none">
                <a:solidFill>
                  <a:srgbClr val="777877"/>
                </a:solidFill>
                <a:effectLst/>
                <a:uFillTx/>
                <a:latin typeface="Myriad Pro"/>
              </a:rPr>
              <a:t>• Dicitur calceis agitant familiarium </a:t>
            </a:r>
            <a:endParaRPr b="0" lang="pt-BR" sz="1400" strike="noStrike" u="none">
              <a:solidFill>
                <a:srgbClr val="000000"/>
              </a:solidFill>
              <a:effectLst/>
              <a:uFillTx/>
              <a:latin typeface="Arial"/>
            </a:endParaRPr>
          </a:p>
          <a:p>
            <a:pPr defTabSz="914400">
              <a:lnSpc>
                <a:spcPct val="100000"/>
              </a:lnSpc>
              <a:tabLst>
                <a:tab algn="l" pos="0"/>
              </a:tabLst>
            </a:pPr>
            <a:r>
              <a:rPr b="0" lang="pt-BR" sz="1400" strike="noStrike" u="none">
                <a:solidFill>
                  <a:srgbClr val="777877"/>
                </a:solidFill>
                <a:effectLst/>
                <a:uFillTx/>
                <a:latin typeface="Myriad Pro"/>
              </a:rPr>
              <a:t>• Agmina tamquam praedatorios </a:t>
            </a:r>
            <a:endParaRPr b="0" lang="pt-BR" sz="1400" strike="noStrike" u="none">
              <a:solidFill>
                <a:srgbClr val="000000"/>
              </a:solidFill>
              <a:effectLst/>
              <a:uFillTx/>
              <a:latin typeface="Arial"/>
            </a:endParaRPr>
          </a:p>
          <a:p>
            <a:pPr defTabSz="914400">
              <a:lnSpc>
                <a:spcPct val="100000"/>
              </a:lnSpc>
              <a:tabLst>
                <a:tab algn="l" pos="0"/>
              </a:tabLst>
            </a:pPr>
            <a:r>
              <a:rPr b="0" lang="hr-HR" sz="1400" strike="noStrike" u="none">
                <a:solidFill>
                  <a:srgbClr val="777877"/>
                </a:solidFill>
                <a:effectLst/>
                <a:uFillTx/>
                <a:latin typeface="Myriad Pro"/>
              </a:rPr>
              <a:t>• Globos post terga</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Trahentes ne Sannione quidem</a:t>
            </a:r>
            <a:endParaRPr b="0" lang="pt-B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Comicus, domi relicto</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Imitatae matronae complures </a:t>
            </a:r>
            <a:endParaRPr b="0" lang="pt-BR" sz="1400" strike="noStrike" u="none">
              <a:solidFill>
                <a:srgbClr val="000000"/>
              </a:solidFill>
              <a:effectLst/>
              <a:uFillTx/>
              <a:latin typeface="Arial"/>
            </a:endParaRPr>
          </a:p>
          <a:p>
            <a:pPr defTabSz="914400">
              <a:lnSpc>
                <a:spcPct val="100000"/>
              </a:lnSpc>
              <a:tabLst>
                <a:tab algn="l" pos="0"/>
              </a:tabLst>
            </a:pPr>
            <a:r>
              <a:rPr b="0" lang="fr-FR" sz="1400" strike="noStrike" u="none">
                <a:solidFill>
                  <a:srgbClr val="777877"/>
                </a:solidFill>
                <a:effectLst/>
                <a:uFillTx/>
                <a:latin typeface="Myriad Pro"/>
              </a:rPr>
              <a:t>• opertis capitibus et basternis</a:t>
            </a:r>
            <a:endParaRPr b="0" lang="pt-BR" sz="1400" strike="noStrike" u="none">
              <a:solidFill>
                <a:srgbClr val="000000"/>
              </a:solidFill>
              <a:effectLst/>
              <a:uFillTx/>
              <a:latin typeface="Arial"/>
            </a:endParaRPr>
          </a:p>
          <a:p>
            <a:pPr defTabSz="914400">
              <a:lnSpc>
                <a:spcPct val="100000"/>
              </a:lnSpc>
              <a:tabLst>
                <a:tab algn="l" pos="0"/>
              </a:tabLst>
            </a:pPr>
            <a:r>
              <a:rPr b="0" lang="ro-RO" sz="1400" strike="noStrike" u="none">
                <a:solidFill>
                  <a:srgbClr val="777877"/>
                </a:solidFill>
                <a:effectLst/>
                <a:uFillTx/>
                <a:latin typeface="Myriad Pro"/>
              </a:rPr>
              <a:t>• Latera civitatis cuncta</a:t>
            </a:r>
            <a:endParaRPr b="0" lang="pt-BR" sz="1400" strike="noStrike" u="none">
              <a:solidFill>
                <a:srgbClr val="000000"/>
              </a:solidFill>
              <a:effectLst/>
              <a:uFillTx/>
              <a:latin typeface="Arial"/>
            </a:endParaRPr>
          </a:p>
          <a:p>
            <a:pPr defTabSz="914400">
              <a:lnSpc>
                <a:spcPct val="100000"/>
              </a:lnSpc>
              <a:tabLst>
                <a:tab algn="l" pos="0"/>
              </a:tabLst>
            </a:pPr>
            <a:r>
              <a:rPr b="0" lang="ro-RO" sz="1400" strike="noStrike" u="none">
                <a:solidFill>
                  <a:srgbClr val="777877"/>
                </a:solidFill>
                <a:effectLst/>
                <a:uFillTx/>
                <a:latin typeface="Myriad Pro"/>
              </a:rPr>
              <a:t>• Discurrunt globos post terga</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 Trahentes ne Sannione quidem</a:t>
            </a:r>
            <a:endParaRPr b="0" lang="pt-BR" sz="1400" strike="noStrike" u="none">
              <a:solidFill>
                <a:srgbClr val="000000"/>
              </a:solidFill>
              <a:effectLst/>
              <a:uFillTx/>
              <a:latin typeface="Arial"/>
            </a:endParaRPr>
          </a:p>
          <a:p>
            <a:pPr defTabSz="914400">
              <a:lnSpc>
                <a:spcPct val="100000"/>
              </a:lnSpc>
              <a:tabLst>
                <a:tab algn="l" pos="0"/>
              </a:tabLst>
            </a:pPr>
            <a:r>
              <a:rPr b="0" lang="es-ES_tradnl" sz="1400" strike="noStrike" u="none">
                <a:solidFill>
                  <a:srgbClr val="777877"/>
                </a:solidFill>
                <a:effectLst/>
                <a:uFillTx/>
                <a:latin typeface="Myriad Pro"/>
              </a:rPr>
              <a:t>• Comicus, domi relicto</a:t>
            </a:r>
            <a:endParaRPr b="0" lang="pt-BR" sz="1400" strike="noStrike" u="none">
              <a:solidFill>
                <a:srgbClr val="000000"/>
              </a:solidFill>
              <a:effectLst/>
              <a:uFillTx/>
              <a:latin typeface="Arial"/>
            </a:endParaRPr>
          </a:p>
          <a:p>
            <a:pPr defTabSz="914400">
              <a:lnSpc>
                <a:spcPct val="100000"/>
              </a:lnSpc>
              <a:tabLst>
                <a:tab algn="l" pos="0"/>
              </a:tabLst>
            </a:pPr>
            <a:r>
              <a:rPr b="0" lang="en-US" sz="1400" strike="noStrike" u="none">
                <a:solidFill>
                  <a:srgbClr val="777877"/>
                </a:solidFill>
                <a:effectLst/>
                <a:uFillTx/>
                <a:latin typeface="Myriad Pro"/>
              </a:rPr>
              <a:t>• Matronae complures opertis</a:t>
            </a:r>
            <a:endParaRPr b="0" lang="pt-BR" sz="1400" strike="noStrike" u="none">
              <a:solidFill>
                <a:srgbClr val="000000"/>
              </a:solidFill>
              <a:effectLst/>
              <a:uFillTx/>
              <a:latin typeface="Arial"/>
            </a:endParaRPr>
          </a:p>
        </p:txBody>
      </p:sp>
      <p:sp>
        <p:nvSpPr>
          <p:cNvPr id="69" name="Rectangle 3"/>
          <p:cNvSpPr/>
          <p:nvPr/>
        </p:nvSpPr>
        <p:spPr>
          <a:xfrm>
            <a:off x="8951760" y="6469920"/>
            <a:ext cx="2940120" cy="23004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70" name="Rectangle 5"/>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ectangle 3"/>
          <p:cNvSpPr/>
          <p:nvPr/>
        </p:nvSpPr>
        <p:spPr>
          <a:xfrm>
            <a:off x="8951760" y="6469920"/>
            <a:ext cx="2940120" cy="23004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72" name="Rectangle 5"/>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73" name="Rectangle 6"/>
          <p:cNvSpPr/>
          <p:nvPr/>
        </p:nvSpPr>
        <p:spPr>
          <a:xfrm>
            <a:off x="888120" y="1099440"/>
            <a:ext cx="9799560" cy="5046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pt-BR" sz="1400" strike="noStrike" u="none">
              <a:solidFill>
                <a:srgbClr val="000000"/>
              </a:solidFill>
              <a:effectLst/>
              <a:uFillTx/>
              <a:latin typeface="Arial"/>
            </a:endParaRPr>
          </a:p>
          <a:p>
            <a:pPr defTabSz="914400">
              <a:lnSpc>
                <a:spcPct val="100000"/>
              </a:lnSpc>
              <a:tabLst>
                <a:tab algn="l" pos="0"/>
              </a:tabLst>
            </a:pP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pt-BR" sz="1400" strike="noStrike" u="none">
              <a:solidFill>
                <a:srgbClr val="000000"/>
              </a:solidFill>
              <a:effectLst/>
              <a:uFillTx/>
              <a:latin typeface="Arial"/>
            </a:endParaRPr>
          </a:p>
          <a:p>
            <a:pPr defTabSz="914400">
              <a:lnSpc>
                <a:spcPct val="100000"/>
              </a:lnSpc>
              <a:tabLst>
                <a:tab algn="l" pos="0"/>
              </a:tabLst>
            </a:pP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a:t>
            </a:r>
            <a:endParaRPr b="0" lang="pt-BR" sz="1400" strike="noStrike" u="none">
              <a:solidFill>
                <a:srgbClr val="000000"/>
              </a:solidFill>
              <a:effectLst/>
              <a:uFillTx/>
              <a:latin typeface="Arial"/>
            </a:endParaRPr>
          </a:p>
          <a:p>
            <a:pPr defTabSz="9144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pt-BR" sz="1400" strike="noStrike" u="none">
              <a:solidFill>
                <a:srgbClr val="000000"/>
              </a:solidFill>
              <a:effectLst/>
              <a:uFillTx/>
              <a:latin typeface="Arial"/>
            </a:endParaRPr>
          </a:p>
          <a:p>
            <a:pPr defTabSz="914400">
              <a:lnSpc>
                <a:spcPct val="100000"/>
              </a:lnSpc>
              <a:tabLst>
                <a:tab algn="l" pos="0"/>
              </a:tabLst>
            </a:pPr>
            <a:endParaRPr b="0" lang="pt-BR" sz="1400" strike="noStrike" u="none">
              <a:solidFill>
                <a:srgbClr val="000000"/>
              </a:solidFill>
              <a:effectLst/>
              <a:uFillTx/>
              <a:latin typeface="Arial"/>
            </a:endParaRPr>
          </a:p>
          <a:p>
            <a:pPr defTabSz="914400">
              <a:lnSpc>
                <a:spcPct val="100000"/>
              </a:lnSpc>
              <a:tabLst>
                <a:tab algn="l" pos="0"/>
              </a:tabLst>
            </a:pPr>
            <a:endParaRPr b="0" lang="pt-BR" sz="1400" strike="noStrike" u="none">
              <a:solidFill>
                <a:srgbClr val="000000"/>
              </a:solidFill>
              <a:effectLst/>
              <a:uFillTx/>
              <a:latin typeface="Arial"/>
            </a:endParaRPr>
          </a:p>
          <a:p>
            <a:pPr defTabSz="914400">
              <a:lnSpc>
                <a:spcPct val="100000"/>
              </a:lnSpc>
              <a:tabLst>
                <a:tab algn="l" pos="0"/>
              </a:tabLst>
            </a:pPr>
            <a:endParaRPr b="0" lang="pt-BR"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Rectangle 24"/>
          <p:cNvSpPr/>
          <p:nvPr/>
        </p:nvSpPr>
        <p:spPr>
          <a:xfrm>
            <a:off x="888120" y="993600"/>
            <a:ext cx="5613840" cy="307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400" strike="noStrike" u="none">
                <a:solidFill>
                  <a:srgbClr val="777877"/>
                </a:solidFill>
                <a:effectLst/>
                <a:uFillTx/>
                <a:latin typeface="Myriad Pro"/>
              </a:rPr>
              <a:t>Les couleurs préconisées sur les différents documents sont les suivantes :</a:t>
            </a:r>
            <a:endParaRPr b="0" lang="pt-BR" sz="1400" strike="noStrike" u="none">
              <a:solidFill>
                <a:srgbClr val="000000"/>
              </a:solidFill>
              <a:effectLst/>
              <a:uFillTx/>
              <a:latin typeface="Arial"/>
            </a:endParaRPr>
          </a:p>
        </p:txBody>
      </p:sp>
      <p:sp>
        <p:nvSpPr>
          <p:cNvPr id="75" name="Sous-titre 2"/>
          <p:cNvSpPr/>
          <p:nvPr/>
        </p:nvSpPr>
        <p:spPr>
          <a:xfrm>
            <a:off x="888120" y="568440"/>
            <a:ext cx="534276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COLORIMETRIE DES DOCUMENTS</a:t>
            </a:r>
            <a:endParaRPr b="0" lang="pt-BR" sz="2000" strike="noStrike" u="none">
              <a:solidFill>
                <a:srgbClr val="000000"/>
              </a:solidFill>
              <a:effectLst/>
              <a:uFillTx/>
              <a:latin typeface="Arial"/>
            </a:endParaRPr>
          </a:p>
        </p:txBody>
      </p:sp>
      <p:sp>
        <p:nvSpPr>
          <p:cNvPr id="76" name="Rectangle 26"/>
          <p:cNvSpPr/>
          <p:nvPr/>
        </p:nvSpPr>
        <p:spPr>
          <a:xfrm>
            <a:off x="3269160" y="2417760"/>
            <a:ext cx="431280" cy="414000"/>
          </a:xfrm>
          <a:prstGeom prst="rect">
            <a:avLst/>
          </a:prstGeom>
          <a:solidFill>
            <a:srgbClr val="a6004c"/>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77" name="Rectangle 27"/>
          <p:cNvSpPr/>
          <p:nvPr/>
        </p:nvSpPr>
        <p:spPr>
          <a:xfrm>
            <a:off x="3778920" y="235188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166</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0</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76</a:t>
            </a:r>
            <a:endParaRPr b="0" lang="pt-BR" sz="1000" strike="noStrike" u="none">
              <a:solidFill>
                <a:srgbClr val="000000"/>
              </a:solidFill>
              <a:effectLst/>
              <a:uFillTx/>
              <a:latin typeface="Arial"/>
            </a:endParaRPr>
          </a:p>
        </p:txBody>
      </p:sp>
      <p:sp>
        <p:nvSpPr>
          <p:cNvPr id="78" name="Rectangle 28"/>
          <p:cNvSpPr/>
          <p:nvPr/>
        </p:nvSpPr>
        <p:spPr>
          <a:xfrm>
            <a:off x="5269320" y="2417760"/>
            <a:ext cx="431280" cy="414000"/>
          </a:xfrm>
          <a:prstGeom prst="rect">
            <a:avLst/>
          </a:prstGeom>
          <a:solidFill>
            <a:srgbClr val="95c11f"/>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79" name="Rectangle 29"/>
          <p:cNvSpPr/>
          <p:nvPr/>
        </p:nvSpPr>
        <p:spPr>
          <a:xfrm>
            <a:off x="5779080" y="235188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149</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196</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31</a:t>
            </a:r>
            <a:endParaRPr b="0" lang="pt-BR" sz="1000" strike="noStrike" u="none">
              <a:solidFill>
                <a:srgbClr val="000000"/>
              </a:solidFill>
              <a:effectLst/>
              <a:uFillTx/>
              <a:latin typeface="Arial"/>
            </a:endParaRPr>
          </a:p>
        </p:txBody>
      </p:sp>
      <p:sp>
        <p:nvSpPr>
          <p:cNvPr id="80" name="Rectangle 30"/>
          <p:cNvSpPr/>
          <p:nvPr/>
        </p:nvSpPr>
        <p:spPr>
          <a:xfrm>
            <a:off x="7263360" y="2417760"/>
            <a:ext cx="431280" cy="414000"/>
          </a:xfrm>
          <a:prstGeom prst="rect">
            <a:avLst/>
          </a:prstGeom>
          <a:solidFill>
            <a:srgbClr val="dedc00"/>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81" name="Rectangle 31"/>
          <p:cNvSpPr/>
          <p:nvPr/>
        </p:nvSpPr>
        <p:spPr>
          <a:xfrm>
            <a:off x="7773120" y="235188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222</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220</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0</a:t>
            </a:r>
            <a:endParaRPr b="0" lang="pt-BR" sz="1000" strike="noStrike" u="none">
              <a:solidFill>
                <a:srgbClr val="000000"/>
              </a:solidFill>
              <a:effectLst/>
              <a:uFillTx/>
              <a:latin typeface="Arial"/>
            </a:endParaRPr>
          </a:p>
        </p:txBody>
      </p:sp>
      <p:sp>
        <p:nvSpPr>
          <p:cNvPr id="82" name="Rectangle 32"/>
          <p:cNvSpPr/>
          <p:nvPr/>
        </p:nvSpPr>
        <p:spPr>
          <a:xfrm>
            <a:off x="3279240" y="3490560"/>
            <a:ext cx="431280" cy="414000"/>
          </a:xfrm>
          <a:prstGeom prst="rect">
            <a:avLst/>
          </a:prstGeom>
          <a:solidFill>
            <a:srgbClr val="00aad0"/>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83" name="Rectangle 33"/>
          <p:cNvSpPr/>
          <p:nvPr/>
        </p:nvSpPr>
        <p:spPr>
          <a:xfrm>
            <a:off x="3789000" y="342468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0</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170</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208</a:t>
            </a:r>
            <a:endParaRPr b="0" lang="pt-BR" sz="1000" strike="noStrike" u="none">
              <a:solidFill>
                <a:srgbClr val="000000"/>
              </a:solidFill>
              <a:effectLst/>
              <a:uFillTx/>
              <a:latin typeface="Arial"/>
            </a:endParaRPr>
          </a:p>
        </p:txBody>
      </p:sp>
      <p:sp>
        <p:nvSpPr>
          <p:cNvPr id="84" name="Rectangle 34"/>
          <p:cNvSpPr/>
          <p:nvPr/>
        </p:nvSpPr>
        <p:spPr>
          <a:xfrm>
            <a:off x="5279400" y="3490560"/>
            <a:ext cx="431280" cy="414000"/>
          </a:xfrm>
          <a:prstGeom prst="rect">
            <a:avLst/>
          </a:prstGeom>
          <a:solidFill>
            <a:srgbClr val="e9511b"/>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85" name="Rectangle 35"/>
          <p:cNvSpPr/>
          <p:nvPr/>
        </p:nvSpPr>
        <p:spPr>
          <a:xfrm>
            <a:off x="5789160" y="342468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233</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81</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27</a:t>
            </a:r>
            <a:endParaRPr b="0" lang="pt-BR" sz="1000" strike="noStrike" u="none">
              <a:solidFill>
                <a:srgbClr val="000000"/>
              </a:solidFill>
              <a:effectLst/>
              <a:uFillTx/>
              <a:latin typeface="Arial"/>
            </a:endParaRPr>
          </a:p>
        </p:txBody>
      </p:sp>
      <p:sp>
        <p:nvSpPr>
          <p:cNvPr id="86" name="Rectangle 36"/>
          <p:cNvSpPr/>
          <p:nvPr/>
        </p:nvSpPr>
        <p:spPr>
          <a:xfrm>
            <a:off x="3279240" y="4573080"/>
            <a:ext cx="431280" cy="414000"/>
          </a:xfrm>
          <a:prstGeom prst="rect">
            <a:avLst/>
          </a:prstGeom>
          <a:solidFill>
            <a:srgbClr val="9c9b9b"/>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87" name="Rectangle 37"/>
          <p:cNvSpPr/>
          <p:nvPr/>
        </p:nvSpPr>
        <p:spPr>
          <a:xfrm>
            <a:off x="3789000" y="450720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156</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155</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155</a:t>
            </a:r>
            <a:endParaRPr b="0" lang="pt-BR" sz="1000" strike="noStrike" u="none">
              <a:solidFill>
                <a:srgbClr val="000000"/>
              </a:solidFill>
              <a:effectLst/>
              <a:uFillTx/>
              <a:latin typeface="Arial"/>
            </a:endParaRPr>
          </a:p>
        </p:txBody>
      </p:sp>
      <p:sp>
        <p:nvSpPr>
          <p:cNvPr id="88" name="Rectangle 38"/>
          <p:cNvSpPr/>
          <p:nvPr/>
        </p:nvSpPr>
        <p:spPr>
          <a:xfrm>
            <a:off x="5279400" y="4573080"/>
            <a:ext cx="431280" cy="414000"/>
          </a:xfrm>
          <a:prstGeom prst="rect">
            <a:avLst/>
          </a:prstGeom>
          <a:solidFill>
            <a:srgbClr val="706f6f"/>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89" name="Rectangle 39"/>
          <p:cNvSpPr/>
          <p:nvPr/>
        </p:nvSpPr>
        <p:spPr>
          <a:xfrm>
            <a:off x="5789160" y="450720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112</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111</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111</a:t>
            </a:r>
            <a:endParaRPr b="0" lang="pt-BR" sz="1000" strike="noStrike" u="none">
              <a:solidFill>
                <a:srgbClr val="000000"/>
              </a:solidFill>
              <a:effectLst/>
              <a:uFillTx/>
              <a:latin typeface="Arial"/>
            </a:endParaRPr>
          </a:p>
        </p:txBody>
      </p:sp>
      <p:sp>
        <p:nvSpPr>
          <p:cNvPr id="90" name="Rectangle 40"/>
          <p:cNvSpPr/>
          <p:nvPr/>
        </p:nvSpPr>
        <p:spPr>
          <a:xfrm>
            <a:off x="7273440" y="4573080"/>
            <a:ext cx="431280" cy="414000"/>
          </a:xfrm>
          <a:prstGeom prst="rect">
            <a:avLst/>
          </a:prstGeom>
          <a:solidFill>
            <a:srgbClr val="1d1d1b"/>
          </a:solidFill>
          <a:ln w="9525">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
        <p:nvSpPr>
          <p:cNvPr id="91" name="Rectangle 41"/>
          <p:cNvSpPr/>
          <p:nvPr/>
        </p:nvSpPr>
        <p:spPr>
          <a:xfrm>
            <a:off x="7773120" y="4507200"/>
            <a:ext cx="736920" cy="553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0" lang="it-IT" sz="1000" strike="noStrike" u="none">
                <a:solidFill>
                  <a:srgbClr val="777877"/>
                </a:solidFill>
                <a:effectLst/>
                <a:uFillTx/>
                <a:latin typeface="Myriad Pro"/>
              </a:rPr>
              <a:t>R : 29</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V : 29</a:t>
            </a:r>
            <a:endParaRPr b="0" lang="pt-BR" sz="1000" strike="noStrike" u="none">
              <a:solidFill>
                <a:srgbClr val="000000"/>
              </a:solidFill>
              <a:effectLst/>
              <a:uFillTx/>
              <a:latin typeface="Arial"/>
            </a:endParaRPr>
          </a:p>
          <a:p>
            <a:pPr defTabSz="914400">
              <a:lnSpc>
                <a:spcPct val="100000"/>
              </a:lnSpc>
              <a:tabLst>
                <a:tab algn="l" pos="0"/>
              </a:tabLst>
            </a:pPr>
            <a:r>
              <a:rPr b="0" lang="it-IT" sz="1000" strike="noStrike" u="none">
                <a:solidFill>
                  <a:srgbClr val="777877"/>
                </a:solidFill>
                <a:effectLst/>
                <a:uFillTx/>
                <a:latin typeface="Myriad Pro"/>
              </a:rPr>
              <a:t>B : 27</a:t>
            </a:r>
            <a:endParaRPr b="0" lang="pt-BR"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Rectangle 1"/>
          <p:cNvSpPr/>
          <p:nvPr/>
        </p:nvSpPr>
        <p:spPr>
          <a:xfrm>
            <a:off x="6242040" y="2048040"/>
            <a:ext cx="2940120" cy="15998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a:t>
            </a:r>
            <a:endParaRPr b="0" lang="pt-B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si-turus quod </a:t>
            </a:r>
            <a:r>
              <a:rPr b="1" lang="it-IT" sz="1400" strike="noStrike" u="none">
                <a:solidFill>
                  <a:srgbClr val="9e003b"/>
                </a:solidFill>
                <a:effectLst/>
                <a:uFillTx/>
                <a:latin typeface="Myriad Pro"/>
              </a:rPr>
              <a:t>quidam per ampla </a:t>
            </a:r>
            <a:r>
              <a:rPr b="0" lang="it-IT" sz="1400" strike="noStrike" u="none">
                <a:solidFill>
                  <a:srgbClr val="777877"/>
                </a:solidFill>
                <a:effectLst/>
                <a:uFillTx/>
                <a:latin typeface="Myriad Pro"/>
              </a:rPr>
              <a:t>spa-tia urbis subversasque silices sine peri-culi metu properantes equos velut publicos.</a:t>
            </a:r>
            <a:endParaRPr b="0" lang="pt-BR" sz="1400" strike="noStrike" u="none">
              <a:solidFill>
                <a:srgbClr val="000000"/>
              </a:solidFill>
              <a:effectLst/>
              <a:uFillTx/>
              <a:latin typeface="Arial"/>
            </a:endParaRPr>
          </a:p>
        </p:txBody>
      </p:sp>
      <p:sp>
        <p:nvSpPr>
          <p:cNvPr id="93" name="Rectangle 3"/>
          <p:cNvSpPr/>
          <p:nvPr/>
        </p:nvSpPr>
        <p:spPr>
          <a:xfrm>
            <a:off x="8951760" y="6469920"/>
            <a:ext cx="2940120" cy="23004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94" name="Rectangle 4"/>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pic>
        <p:nvPicPr>
          <p:cNvPr id="95" name="Image 5" descr="logo pour der.jpg"/>
          <p:cNvPicPr/>
          <p:nvPr/>
        </p:nvPicPr>
        <p:blipFill>
          <a:blip r:embed="rId1"/>
          <a:stretch/>
        </p:blipFill>
        <p:spPr>
          <a:xfrm>
            <a:off x="2935800" y="1890360"/>
            <a:ext cx="2769840" cy="2038320"/>
          </a:xfrm>
          <a:prstGeom prst="rect">
            <a:avLst/>
          </a:prstGeom>
          <a:noFill/>
          <a:ln w="0">
            <a:noFill/>
          </a:ln>
        </p:spPr>
      </p:pic>
      <p:sp>
        <p:nvSpPr>
          <p:cNvPr id="96" name="Rectangle 6"/>
          <p:cNvSpPr/>
          <p:nvPr/>
        </p:nvSpPr>
        <p:spPr>
          <a:xfrm>
            <a:off x="5863680" y="1973160"/>
            <a:ext cx="45000" cy="1786320"/>
          </a:xfrm>
          <a:prstGeom prst="rect">
            <a:avLst/>
          </a:prstGeom>
          <a:solidFill>
            <a:srgbClr val="a6004c"/>
          </a:solidFill>
          <a:ln>
            <a:solidFill>
              <a:srgbClr val="4472c4"/>
            </a:solidFill>
          </a:ln>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Rectangle 9"/>
          <p:cNvSpPr/>
          <p:nvPr/>
        </p:nvSpPr>
        <p:spPr>
          <a:xfrm>
            <a:off x="1116720" y="1099440"/>
            <a:ext cx="2940120" cy="4035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Livrables:</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BDD: Organisation des eĺements de la base de données nécessaires pour le login et gestion de MDP</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Frontend: Scénarios de login, 1ère login, définition de 1ère ou récuperation de MDP, et page d’accueil</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Backend: Fonctions de support pour les scénarios du frontend et connexion avec la BDD </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endParaRPr b="0" lang="pt-BR" sz="1400" strike="noStrike" u="none">
              <a:solidFill>
                <a:srgbClr val="000000"/>
              </a:solidFill>
              <a:effectLst/>
              <a:uFillTx/>
              <a:latin typeface="Arial"/>
            </a:endParaRPr>
          </a:p>
        </p:txBody>
      </p:sp>
      <p:sp>
        <p:nvSpPr>
          <p:cNvPr id="20" name="Rectangle 10"/>
          <p:cNvSpPr/>
          <p:nvPr/>
        </p:nvSpPr>
        <p:spPr>
          <a:xfrm>
            <a:off x="8951760" y="6469920"/>
            <a:ext cx="2940120" cy="2278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21" name="Rectangle 11"/>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endParaRPr b="0" lang="fr-FR" sz="1800" strike="noStrike" u="none">
              <a:solidFill>
                <a:srgbClr val="ffffff"/>
              </a:solidFill>
              <a:effectLst/>
              <a:uFillTx/>
              <a:latin typeface="Calibri"/>
            </a:endParaRPr>
          </a:p>
        </p:txBody>
      </p:sp>
      <p:sp>
        <p:nvSpPr>
          <p:cNvPr id="22" name="Rectangle 12"/>
          <p:cNvSpPr/>
          <p:nvPr/>
        </p:nvSpPr>
        <p:spPr>
          <a:xfrm>
            <a:off x="7200000" y="1980000"/>
            <a:ext cx="2160000" cy="303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it-IT" sz="1400" strike="noStrike" u="none">
                <a:solidFill>
                  <a:srgbClr val="000000"/>
                </a:solidFill>
                <a:effectLst/>
                <a:uFillTx/>
                <a:latin typeface="Myriad Pro"/>
              </a:rPr>
              <a:t>État actuel (Kanban):</a:t>
            </a:r>
            <a:endParaRPr b="1" lang="pt-BR" sz="1400" strike="noStrike" u="none">
              <a:solidFill>
                <a:srgbClr val="000000"/>
              </a:solidFill>
              <a:effectLst/>
              <a:uFillTx/>
              <a:latin typeface="Arial"/>
            </a:endParaRPr>
          </a:p>
        </p:txBody>
      </p:sp>
      <p:sp>
        <p:nvSpPr>
          <p:cNvPr id="23" name="Sous-titre 1"/>
          <p:cNvSpPr/>
          <p:nvPr/>
        </p:nvSpPr>
        <p:spPr>
          <a:xfrm>
            <a:off x="888120" y="568440"/>
            <a:ext cx="534276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ÉTAT DU TRAVAIL – v1.0</a:t>
            </a:r>
            <a:endParaRPr b="0" lang="pt-BR" sz="2000" strike="noStrike" u="none">
              <a:solidFill>
                <a:srgbClr val="000000"/>
              </a:solidFill>
              <a:effectLst/>
              <a:uFillTx/>
              <a:latin typeface="Arial"/>
            </a:endParaRPr>
          </a:p>
        </p:txBody>
      </p:sp>
      <p:graphicFrame>
        <p:nvGraphicFramePr>
          <p:cNvPr id="24" name=""/>
          <p:cNvGraphicFramePr/>
          <p:nvPr/>
        </p:nvGraphicFramePr>
        <p:xfrm>
          <a:off x="4856760" y="2398320"/>
          <a:ext cx="7072560" cy="2824920"/>
        </p:xfrm>
        <a:graphic>
          <a:graphicData uri="http://schemas.openxmlformats.org/drawingml/2006/table">
            <a:tbl>
              <a:tblPr/>
              <a:tblGrid>
                <a:gridCol w="2356560"/>
                <a:gridCol w="2356560"/>
                <a:gridCol w="2359440"/>
              </a:tblGrid>
              <a:tr h="433440">
                <a:tc>
                  <a:txBody>
                    <a:bodyPr lIns="36000" rIns="36000" tIns="36000" bIns="36000" anchor="t" anchorCtr="1">
                      <a:noAutofit/>
                    </a:bodyPr>
                    <a:p>
                      <a:pPr algn="ctr"/>
                      <a:r>
                        <a:rPr b="0" lang="pt-BR" sz="1800" strike="noStrike" u="none">
                          <a:solidFill>
                            <a:srgbClr val="ffffff"/>
                          </a:solidFill>
                          <a:effectLst/>
                          <a:highlight>
                            <a:srgbClr val="00a933"/>
                          </a:highlight>
                          <a:uFillTx/>
                          <a:latin typeface="Arial"/>
                        </a:rPr>
                        <a:t>À faire</a:t>
                      </a:r>
                      <a:endParaRPr b="0" lang="pt-BR" sz="1800" strike="noStrike" u="none">
                        <a:solidFill>
                          <a:srgbClr val="ffffff"/>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00a933"/>
                    </a:solidFill>
                  </a:tcPr>
                </a:tc>
                <a:tc>
                  <a:txBody>
                    <a:bodyPr lIns="36000" rIns="36000" tIns="36000" bIns="36000" anchor="t" anchorCtr="1">
                      <a:noAutofit/>
                    </a:bodyPr>
                    <a:p>
                      <a:pPr algn="ctr"/>
                      <a:r>
                        <a:rPr b="0" lang="pt-BR" sz="1800" strike="noStrike" u="none">
                          <a:solidFill>
                            <a:srgbClr val="ffffff"/>
                          </a:solidFill>
                          <a:effectLst/>
                          <a:uFillTx/>
                          <a:latin typeface="Arial"/>
                        </a:rPr>
                        <a:t>En progrès</a:t>
                      </a: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w="7200">
                      <a:solidFill>
                        <a:srgbClr val="000000"/>
                      </a:solidFill>
                      <a:prstDash val="solid"/>
                    </a:lnT>
                    <a:lnB w="7200">
                      <a:solidFill>
                        <a:srgbClr val="000000"/>
                      </a:solidFill>
                      <a:prstDash val="solid"/>
                    </a:lnB>
                    <a:solidFill>
                      <a:srgbClr val="e8a202"/>
                    </a:solidFill>
                  </a:tcPr>
                </a:tc>
                <a:tc>
                  <a:txBody>
                    <a:bodyPr lIns="36000" rIns="36000" tIns="36000" bIns="36000" anchor="t" anchorCtr="1">
                      <a:noAutofit/>
                    </a:bodyPr>
                    <a:p>
                      <a:pPr algn="ctr"/>
                      <a:r>
                        <a:rPr b="0" lang="pt-BR" sz="1800" strike="noStrike" u="none">
                          <a:solidFill>
                            <a:srgbClr val="ffffff"/>
                          </a:solidFill>
                          <a:effectLst/>
                          <a:uFillTx/>
                          <a:latin typeface="Arial"/>
                        </a:rPr>
                        <a:t>Fini</a:t>
                      </a: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w="7200">
                      <a:solidFill>
                        <a:srgbClr val="000000"/>
                      </a:solidFill>
                      <a:prstDash val="solid"/>
                    </a:lnT>
                    <a:lnB w="7200">
                      <a:solidFill>
                        <a:srgbClr val="000000"/>
                      </a:solidFill>
                      <a:prstDash val="solid"/>
                    </a:lnB>
                    <a:solidFill>
                      <a:srgbClr val="55308d"/>
                    </a:solidFill>
                  </a:tcPr>
                </a:tc>
              </a:tr>
              <a:tr h="999360">
                <a:tc>
                  <a:txBody>
                    <a:bodyPr lIns="36000" rIns="36000" tIns="36000" bIns="36000" anchor="t">
                      <a:noAutofit/>
                    </a:bodyPr>
                    <a:p>
                      <a:pPr algn="ctr"/>
                      <a:r>
                        <a:rPr b="0" lang="pt-BR" sz="1800" strike="noStrike" u="none">
                          <a:solidFill>
                            <a:srgbClr val="ffffff"/>
                          </a:solidFill>
                          <a:effectLst/>
                          <a:uFillTx/>
                          <a:latin typeface="Arial"/>
                        </a:rPr>
                        <a:t>Assignations de résponsable projet/lot/métier</a:t>
                      </a:r>
                      <a:endParaRPr b="0" lang="pt-BR" sz="1800" strike="noStrike" u="none">
                        <a:solidFill>
                          <a:srgbClr val="ffffff"/>
                        </a:solidFill>
                        <a:effectLst/>
                        <a:uFillTx/>
                        <a:latin typeface="Arial"/>
                      </a:endParaRPr>
                    </a:p>
                  </a:txBody>
                  <a:tcPr anchor="t" marL="36000" marR="36000">
                    <a:lnL w="7200">
                      <a:solidFill>
                        <a:srgbClr val="000000"/>
                      </a:solidFill>
                      <a:prstDash val="solid"/>
                    </a:lnL>
                    <a:lnR w="7200">
                      <a:solidFill>
                        <a:srgbClr val="000000"/>
                      </a:solidFill>
                      <a:prstDash val="solid"/>
                    </a:lnR>
                    <a:lnT>
                      <a:noFill/>
                    </a:lnT>
                    <a:lnB w="7200">
                      <a:solidFill>
                        <a:srgbClr val="000000"/>
                      </a:solidFill>
                      <a:prstDash val="solid"/>
                    </a:lnB>
                    <a:solidFill>
                      <a:srgbClr val="77bc65"/>
                    </a:solidFill>
                  </a:tcPr>
                </a:tc>
                <a:tc>
                  <a:txBody>
                    <a:bodyPr lIns="36000" rIns="36000" tIns="36000" bIns="36000" anchor="t">
                      <a:noAutofit/>
                    </a:bodyPr>
                    <a:p>
                      <a:pPr algn="ctr"/>
                      <a:r>
                        <a:rPr b="0" lang="pt-BR" sz="1800" strike="noStrike" u="none">
                          <a:solidFill>
                            <a:srgbClr val="ffffff"/>
                          </a:solidFill>
                          <a:effectLst/>
                          <a:uFillTx/>
                          <a:latin typeface="Arial"/>
                        </a:rPr>
                        <a:t>Création de projet/lot/activité</a:t>
                      </a: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a:noFill/>
                    </a:lnT>
                    <a:lnB w="7200">
                      <a:solidFill>
                        <a:srgbClr val="000000"/>
                      </a:solidFill>
                      <a:prstDash val="solid"/>
                    </a:lnB>
                    <a:solidFill>
                      <a:srgbClr val="ffde59"/>
                    </a:solidFill>
                  </a:tcPr>
                </a:tc>
                <a:tc>
                  <a:txBody>
                    <a:bodyPr lIns="36000" rIns="36000" tIns="36000" bIns="36000" anchor="t">
                      <a:noAutofit/>
                    </a:bodyPr>
                    <a:p>
                      <a:pPr algn="ctr"/>
                      <a:r>
                        <a:rPr b="0" lang="pt-BR" sz="1800" strike="noStrike" u="none">
                          <a:solidFill>
                            <a:srgbClr val="ffffff"/>
                          </a:solidFill>
                          <a:effectLst/>
                          <a:uFillTx/>
                          <a:latin typeface="Arial"/>
                        </a:rPr>
                        <a:t>Login, définition/changement de MDP</a:t>
                      </a: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a:noFill/>
                    </a:lnT>
                    <a:lnB w="7200">
                      <a:solidFill>
                        <a:srgbClr val="000000"/>
                      </a:solidFill>
                      <a:prstDash val="solid"/>
                    </a:lnB>
                    <a:solidFill>
                      <a:srgbClr val="8e86ae"/>
                    </a:solidFill>
                  </a:tcPr>
                </a:tc>
              </a:tr>
              <a:tr h="695160">
                <a:tc>
                  <a:txBody>
                    <a:bodyPr lIns="36000" rIns="36000" tIns="36000" bIns="36000" anchor="t">
                      <a:noAutofit/>
                    </a:bodyPr>
                    <a:p>
                      <a:pPr algn="ctr"/>
                      <a:r>
                        <a:rPr b="0" lang="pt-BR" sz="1800" strike="noStrike" u="none">
                          <a:solidFill>
                            <a:srgbClr val="ffffff"/>
                          </a:solidFill>
                          <a:effectLst/>
                          <a:uFillTx/>
                          <a:latin typeface="Arial"/>
                        </a:rPr>
                        <a:t>Gestion et saisie de temps/budget</a:t>
                      </a:r>
                      <a:endParaRPr b="0" lang="pt-BR" sz="1800" strike="noStrike" u="none">
                        <a:solidFill>
                          <a:srgbClr val="ffffff"/>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77bc65"/>
                    </a:solidFill>
                  </a:tcPr>
                </a:tc>
                <a:tc>
                  <a:txBody>
                    <a:bodyPr lIns="36000" rIns="36000" tIns="36000" bIns="36000" anchor="t">
                      <a:noAutofit/>
                    </a:bodyPr>
                    <a:p>
                      <a:pPr algn="ctr"/>
                      <a:r>
                        <a:rPr b="0" lang="pt-BR" sz="1800" strike="noStrike" u="none">
                          <a:solidFill>
                            <a:srgbClr val="ffffff"/>
                          </a:solidFill>
                          <a:effectLst/>
                          <a:uFillTx/>
                          <a:latin typeface="Arial"/>
                        </a:rPr>
                        <a:t>Définition de l’hiérarchie de projet</a:t>
                      </a: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w="7200">
                      <a:solidFill>
                        <a:srgbClr val="000000"/>
                      </a:solidFill>
                      <a:prstDash val="solid"/>
                    </a:lnT>
                    <a:lnB w="7200">
                      <a:solidFill>
                        <a:srgbClr val="000000"/>
                      </a:solidFill>
                      <a:prstDash val="solid"/>
                    </a:lnB>
                    <a:solidFill>
                      <a:srgbClr val="ffde59"/>
                    </a:solidFill>
                  </a:tcPr>
                </a:tc>
                <a:tc>
                  <a:txBody>
                    <a:bodyPr lIns="36000" rIns="36000" tIns="36000" bIns="36000" anchor="t">
                      <a:noAutofit/>
                    </a:bodyPr>
                    <a:p>
                      <a:pPr algn="ct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w="7200">
                      <a:solidFill>
                        <a:srgbClr val="000000"/>
                      </a:solidFill>
                      <a:prstDash val="solid"/>
                    </a:lnT>
                    <a:lnB w="7200">
                      <a:solidFill>
                        <a:srgbClr val="000000"/>
                      </a:solidFill>
                      <a:prstDash val="solid"/>
                    </a:lnB>
                    <a:solidFill>
                      <a:srgbClr val="8e86ae"/>
                    </a:solidFill>
                  </a:tcPr>
                </a:tc>
              </a:tr>
              <a:tr h="696960">
                <a:tc>
                  <a:txBody>
                    <a:bodyPr lIns="36000" rIns="36000" tIns="36000" bIns="36000" anchor="t">
                      <a:noAutofit/>
                    </a:bodyPr>
                    <a:p>
                      <a:pPr algn="ctr"/>
                      <a:r>
                        <a:rPr b="0" lang="pt-BR" sz="1800" strike="noStrike" u="none">
                          <a:solidFill>
                            <a:srgbClr val="ffffff"/>
                          </a:solidFill>
                          <a:effectLst/>
                          <a:uFillTx/>
                          <a:latin typeface="Arial"/>
                        </a:rPr>
                        <a:t>Définitions d’utilisateur</a:t>
                      </a:r>
                      <a:endParaRPr b="0" lang="pt-BR" sz="1800" strike="noStrike" u="none">
                        <a:solidFill>
                          <a:srgbClr val="ffffff"/>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77bc65"/>
                    </a:solidFill>
                  </a:tcPr>
                </a:tc>
                <a:tc>
                  <a:txBody>
                    <a:bodyPr lIns="36000" rIns="36000" tIns="36000" bIns="36000" anchor="t">
                      <a:noAutofit/>
                    </a:bodyPr>
                    <a:p>
                      <a:pPr algn="ct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w="7200">
                      <a:solidFill>
                        <a:srgbClr val="000000"/>
                      </a:solidFill>
                      <a:prstDash val="solid"/>
                    </a:lnT>
                    <a:lnB w="7200">
                      <a:solidFill>
                        <a:srgbClr val="000000"/>
                      </a:solidFill>
                      <a:prstDash val="solid"/>
                    </a:lnB>
                    <a:solidFill>
                      <a:srgbClr val="ffde59"/>
                    </a:solidFill>
                  </a:tcPr>
                </a:tc>
                <a:tc>
                  <a:txBody>
                    <a:bodyPr lIns="36000" rIns="36000" tIns="36000" bIns="36000" anchor="t">
                      <a:noAutofit/>
                    </a:bodyPr>
                    <a:p>
                      <a:pPr algn="ctr"/>
                      <a:endParaRPr b="0" lang="pt-BR" sz="1800" strike="noStrike" u="none">
                        <a:solidFill>
                          <a:srgbClr val="ffffff"/>
                        </a:solidFill>
                        <a:effectLst/>
                        <a:uFillTx/>
                        <a:latin typeface="Arial"/>
                      </a:endParaRPr>
                    </a:p>
                  </a:txBody>
                  <a:tcPr anchor="t" marL="36000" marR="36000">
                    <a:lnL>
                      <a:noFill/>
                    </a:lnL>
                    <a:lnR w="7200">
                      <a:solidFill>
                        <a:srgbClr val="000000"/>
                      </a:solidFill>
                      <a:prstDash val="solid"/>
                    </a:lnR>
                    <a:lnT w="7200">
                      <a:solidFill>
                        <a:srgbClr val="000000"/>
                      </a:solidFill>
                      <a:prstDash val="solid"/>
                    </a:lnT>
                    <a:lnB w="7200">
                      <a:solidFill>
                        <a:srgbClr val="000000"/>
                      </a:solidFill>
                      <a:prstDash val="solid"/>
                    </a:lnB>
                    <a:solidFill>
                      <a:srgbClr val="8e86ae"/>
                    </a:solidFill>
                  </a:tcPr>
                </a:tc>
              </a:tr>
            </a:tbl>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Rectangle 25"/>
          <p:cNvSpPr/>
          <p:nvPr/>
        </p:nvSpPr>
        <p:spPr>
          <a:xfrm>
            <a:off x="1116720" y="1099440"/>
            <a:ext cx="2940120" cy="1987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Actualisations pour cette séance:</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Modification de la structure des objets de la base de données afin de permettre la création et affectation de projets/lots/activités</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endParaRPr b="0" lang="pt-BR" sz="1400" strike="noStrike" u="none">
              <a:solidFill>
                <a:srgbClr val="000000"/>
              </a:solidFill>
              <a:effectLst/>
              <a:uFillTx/>
              <a:latin typeface="Arial"/>
            </a:endParaRPr>
          </a:p>
        </p:txBody>
      </p:sp>
      <p:sp>
        <p:nvSpPr>
          <p:cNvPr id="26" name="Rectangle 42"/>
          <p:cNvSpPr/>
          <p:nvPr/>
        </p:nvSpPr>
        <p:spPr>
          <a:xfrm>
            <a:off x="8951760" y="6469920"/>
            <a:ext cx="2940120" cy="2278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27" name="Rectangle 43"/>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endParaRPr b="0" lang="fr-FR" sz="1800" strike="noStrike" u="none">
              <a:solidFill>
                <a:srgbClr val="ffffff"/>
              </a:solidFill>
              <a:effectLst/>
              <a:uFillTx/>
              <a:latin typeface="Calibri"/>
            </a:endParaRPr>
          </a:p>
        </p:txBody>
      </p:sp>
      <p:sp>
        <p:nvSpPr>
          <p:cNvPr id="28" name="Sous-titre 6"/>
          <p:cNvSpPr/>
          <p:nvPr/>
        </p:nvSpPr>
        <p:spPr>
          <a:xfrm>
            <a:off x="888120" y="568440"/>
            <a:ext cx="534276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BASE DE DONNÉES :</a:t>
            </a:r>
            <a:endParaRPr b="0" lang="pt-BR" sz="2000" strike="noStrike" u="none">
              <a:solidFill>
                <a:srgbClr val="000000"/>
              </a:solidFill>
              <a:effectLst/>
              <a:uFillTx/>
              <a:latin typeface="Arial"/>
            </a:endParaRPr>
          </a:p>
        </p:txBody>
      </p:sp>
      <p:pic>
        <p:nvPicPr>
          <p:cNvPr id="29" name="" descr=""/>
          <p:cNvPicPr/>
          <p:nvPr/>
        </p:nvPicPr>
        <p:blipFill>
          <a:blip r:embed="rId1">
            <a:extLst>
              <a:ext uri="{96DAC541-7B7A-43D3-8B79-37D633B846F1}">
                <asvg:svgBlip xmlns:asvg="http://schemas.microsoft.com/office/drawing/2016/SVG/main" r:embed="rId2"/>
              </a:ext>
            </a:extLst>
          </a:blip>
          <a:stretch/>
        </p:blipFill>
        <p:spPr>
          <a:xfrm>
            <a:off x="4320000" y="249480"/>
            <a:ext cx="6159240" cy="641052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Rectangle 13"/>
          <p:cNvSpPr/>
          <p:nvPr/>
        </p:nvSpPr>
        <p:spPr>
          <a:xfrm>
            <a:off x="1116720" y="1099440"/>
            <a:ext cx="2940120" cy="2691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Actualisations pour cette séance:</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Division du diagramme de scénario entre les diagrammes IHM et fonctionnels</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Création des scénarios de géneration de projet/lot/activité</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endParaRPr b="0" lang="pt-BR" sz="1400" strike="noStrike" u="none">
              <a:solidFill>
                <a:srgbClr val="000000"/>
              </a:solidFill>
              <a:effectLst/>
              <a:uFillTx/>
              <a:latin typeface="Arial"/>
            </a:endParaRPr>
          </a:p>
        </p:txBody>
      </p:sp>
      <p:sp>
        <p:nvSpPr>
          <p:cNvPr id="31" name="Rectangle 14"/>
          <p:cNvSpPr/>
          <p:nvPr/>
        </p:nvSpPr>
        <p:spPr>
          <a:xfrm>
            <a:off x="8951760" y="6469920"/>
            <a:ext cx="2940120" cy="2278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32" name="Rectangle 15"/>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endParaRPr b="0" lang="fr-FR" sz="1800" strike="noStrike" u="none">
              <a:solidFill>
                <a:srgbClr val="ffffff"/>
              </a:solidFill>
              <a:effectLst/>
              <a:uFillTx/>
              <a:latin typeface="Calibri"/>
            </a:endParaRPr>
          </a:p>
        </p:txBody>
      </p:sp>
      <p:sp>
        <p:nvSpPr>
          <p:cNvPr id="33" name="Sous-titre 3"/>
          <p:cNvSpPr/>
          <p:nvPr/>
        </p:nvSpPr>
        <p:spPr>
          <a:xfrm>
            <a:off x="888120" y="568440"/>
            <a:ext cx="534276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FRONTEND :</a:t>
            </a:r>
            <a:endParaRPr b="0" lang="pt-BR" sz="2000" strike="noStrike" u="none">
              <a:solidFill>
                <a:srgbClr val="000000"/>
              </a:solidFill>
              <a:effectLst/>
              <a:uFillTx/>
              <a:latin typeface="Arial"/>
            </a:endParaRPr>
          </a:p>
        </p:txBody>
      </p:sp>
      <p:pic>
        <p:nvPicPr>
          <p:cNvPr id="34" name="" descr=""/>
          <p:cNvPicPr/>
          <p:nvPr/>
        </p:nvPicPr>
        <p:blipFill>
          <a:blip r:embed="rId1">
            <a:extLst>
              <a:ext uri="{96DAC541-7B7A-43D3-8B79-37D633B846F1}">
                <asvg:svgBlip xmlns:asvg="http://schemas.microsoft.com/office/drawing/2016/SVG/main" r:embed="rId2"/>
              </a:ext>
            </a:extLst>
          </a:blip>
          <a:stretch/>
        </p:blipFill>
        <p:spPr>
          <a:xfrm>
            <a:off x="5425560" y="1221840"/>
            <a:ext cx="4114440" cy="363816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Rectangle 20"/>
          <p:cNvSpPr/>
          <p:nvPr/>
        </p:nvSpPr>
        <p:spPr>
          <a:xfrm>
            <a:off x="8951760" y="6469920"/>
            <a:ext cx="2940120" cy="2278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36" name="Rectangle 21"/>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endParaRPr b="0" lang="fr-FR" sz="1800" strike="noStrike" u="none">
              <a:solidFill>
                <a:srgbClr val="ffffff"/>
              </a:solidFill>
              <a:effectLst/>
              <a:uFillTx/>
              <a:latin typeface="Calibri"/>
            </a:endParaRPr>
          </a:p>
        </p:txBody>
      </p:sp>
      <p:pic>
        <p:nvPicPr>
          <p:cNvPr id="37" name="" descr=""/>
          <p:cNvPicPr/>
          <p:nvPr/>
        </p:nvPicPr>
        <p:blipFill>
          <a:blip r:embed="rId1">
            <a:extLst>
              <a:ext uri="{96DAC541-7B7A-43D3-8B79-37D633B846F1}">
                <asvg:svgBlip xmlns:asvg="http://schemas.microsoft.com/office/drawing/2016/SVG/main" r:embed="rId2"/>
              </a:ext>
            </a:extLst>
          </a:blip>
          <a:stretch/>
        </p:blipFill>
        <p:spPr>
          <a:xfrm>
            <a:off x="360" y="567000"/>
            <a:ext cx="12191760" cy="55530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Rectangle 16"/>
          <p:cNvSpPr/>
          <p:nvPr/>
        </p:nvSpPr>
        <p:spPr>
          <a:xfrm>
            <a:off x="1116720" y="1099440"/>
            <a:ext cx="2940120" cy="1283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Découpage de la structure des IHMs en blocs modifiables individuellement après chaque intéraction de l’utilisateur</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endParaRPr b="0" lang="pt-BR" sz="1400" strike="noStrike" u="none">
              <a:solidFill>
                <a:srgbClr val="000000"/>
              </a:solidFill>
              <a:effectLst/>
              <a:uFillTx/>
              <a:latin typeface="Arial"/>
            </a:endParaRPr>
          </a:p>
        </p:txBody>
      </p:sp>
      <p:sp>
        <p:nvSpPr>
          <p:cNvPr id="39" name="Rectangle 17"/>
          <p:cNvSpPr/>
          <p:nvPr/>
        </p:nvSpPr>
        <p:spPr>
          <a:xfrm>
            <a:off x="8951760" y="6469920"/>
            <a:ext cx="2940120" cy="2278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40" name="Rectangle 18"/>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endParaRPr b="0" lang="fr-FR" sz="1800" strike="noStrike" u="none">
              <a:solidFill>
                <a:srgbClr val="ffffff"/>
              </a:solidFill>
              <a:effectLst/>
              <a:uFillTx/>
              <a:latin typeface="Calibri"/>
            </a:endParaRPr>
          </a:p>
        </p:txBody>
      </p:sp>
      <p:sp>
        <p:nvSpPr>
          <p:cNvPr id="41" name="Sous-titre 4"/>
          <p:cNvSpPr/>
          <p:nvPr/>
        </p:nvSpPr>
        <p:spPr>
          <a:xfrm>
            <a:off x="888120" y="568440"/>
            <a:ext cx="534276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FRONTEND :</a:t>
            </a:r>
            <a:endParaRPr b="0" lang="pt-BR" sz="2000" strike="noStrike" u="none">
              <a:solidFill>
                <a:srgbClr val="000000"/>
              </a:solidFill>
              <a:effectLst/>
              <a:uFillTx/>
              <a:latin typeface="Arial"/>
            </a:endParaRPr>
          </a:p>
        </p:txBody>
      </p:sp>
      <p:pic>
        <p:nvPicPr>
          <p:cNvPr id="42" name="" descr=""/>
          <p:cNvPicPr/>
          <p:nvPr/>
        </p:nvPicPr>
        <p:blipFill>
          <a:blip r:embed="rId1">
            <a:extLst>
              <a:ext uri="{96DAC541-7B7A-43D3-8B79-37D633B846F1}">
                <asvg:svgBlip xmlns:asvg="http://schemas.microsoft.com/office/drawing/2016/SVG/main" r:embed="rId2"/>
              </a:ext>
            </a:extLst>
          </a:blip>
          <a:stretch/>
        </p:blipFill>
        <p:spPr>
          <a:xfrm>
            <a:off x="5760000" y="1295280"/>
            <a:ext cx="5162040" cy="2304720"/>
          </a:xfrm>
          <a:prstGeom prst="rect">
            <a:avLst/>
          </a:prstGeom>
          <a:noFill/>
          <a:ln w="0">
            <a:noFill/>
          </a:ln>
        </p:spPr>
      </p:pic>
      <p:pic>
        <p:nvPicPr>
          <p:cNvPr id="43" name="" descr=""/>
          <p:cNvPicPr/>
          <p:nvPr/>
        </p:nvPicPr>
        <p:blipFill>
          <a:blip r:embed="rId3">
            <a:extLst>
              <a:ext uri="{96DAC541-7B7A-43D3-8B79-37D633B846F1}">
                <asvg:svgBlip xmlns:asvg="http://schemas.microsoft.com/office/drawing/2016/SVG/main" r:embed="rId4"/>
              </a:ext>
            </a:extLst>
          </a:blip>
          <a:stretch/>
        </p:blipFill>
        <p:spPr>
          <a:xfrm>
            <a:off x="2880000" y="3780000"/>
            <a:ext cx="8771760" cy="198000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Rectangle 19"/>
          <p:cNvSpPr/>
          <p:nvPr/>
        </p:nvSpPr>
        <p:spPr>
          <a:xfrm>
            <a:off x="1116720" y="1099440"/>
            <a:ext cx="2940120" cy="1774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Actualisations pour cette séance:</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Création des fonctions nécessaires pour les scénarios de géneration de projet/lot/activité</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endParaRPr b="0" lang="pt-BR" sz="1400" strike="noStrike" u="none">
              <a:solidFill>
                <a:srgbClr val="000000"/>
              </a:solidFill>
              <a:effectLst/>
              <a:uFillTx/>
              <a:latin typeface="Arial"/>
            </a:endParaRPr>
          </a:p>
        </p:txBody>
      </p:sp>
      <p:sp>
        <p:nvSpPr>
          <p:cNvPr id="45" name="Rectangle 22"/>
          <p:cNvSpPr/>
          <p:nvPr/>
        </p:nvSpPr>
        <p:spPr>
          <a:xfrm>
            <a:off x="8951760" y="6469920"/>
            <a:ext cx="2940120" cy="2278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46" name="Rectangle 23"/>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endParaRPr b="0" lang="fr-FR" sz="1800" strike="noStrike" u="none">
              <a:solidFill>
                <a:srgbClr val="ffffff"/>
              </a:solidFill>
              <a:effectLst/>
              <a:uFillTx/>
              <a:latin typeface="Calibri"/>
            </a:endParaRPr>
          </a:p>
        </p:txBody>
      </p:sp>
      <p:sp>
        <p:nvSpPr>
          <p:cNvPr id="47" name="Sous-titre 5"/>
          <p:cNvSpPr/>
          <p:nvPr/>
        </p:nvSpPr>
        <p:spPr>
          <a:xfrm>
            <a:off x="888120" y="568440"/>
            <a:ext cx="534276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BACKEND :</a:t>
            </a:r>
            <a:endParaRPr b="0" lang="pt-BR" sz="2000" strike="noStrike" u="none">
              <a:solidFill>
                <a:srgbClr val="000000"/>
              </a:solidFill>
              <a:effectLst/>
              <a:uFillTx/>
              <a:latin typeface="Arial"/>
            </a:endParaRPr>
          </a:p>
        </p:txBody>
      </p:sp>
      <p:pic>
        <p:nvPicPr>
          <p:cNvPr id="48" name="" descr=""/>
          <p:cNvPicPr/>
          <p:nvPr/>
        </p:nvPicPr>
        <p:blipFill>
          <a:blip r:embed="rId1"/>
          <a:stretch/>
        </p:blipFill>
        <p:spPr>
          <a:xfrm>
            <a:off x="2880000" y="2880000"/>
            <a:ext cx="9000000" cy="169992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Rectangle 44"/>
          <p:cNvSpPr/>
          <p:nvPr/>
        </p:nvSpPr>
        <p:spPr>
          <a:xfrm>
            <a:off x="1116720" y="1099440"/>
            <a:ext cx="2940120" cy="3096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Base de Données:</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Lorem Ipsum</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Frontend:</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Lorem Ipsum</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r>
              <a:rPr b="0" lang="de-DE" sz="1400" strike="noStrike" u="none">
                <a:solidFill>
                  <a:srgbClr val="000000"/>
                </a:solidFill>
                <a:effectLst/>
                <a:uFillTx/>
                <a:latin typeface="Myriad Pro"/>
              </a:rPr>
              <a:t>Backend:</a:t>
            </a:r>
            <a:endParaRPr b="0" lang="pt-BR" sz="1400" strike="noStrike" u="none">
              <a:solidFill>
                <a:srgbClr val="000000"/>
              </a:solidFill>
              <a:effectLst/>
              <a:uFillTx/>
              <a:latin typeface="Arial"/>
            </a:endParaRPr>
          </a:p>
          <a:p>
            <a:pPr marL="216000" indent="-216000" defTabSz="914400">
              <a:lnSpc>
                <a:spcPct val="100000"/>
              </a:lnSpc>
              <a:spcBef>
                <a:spcPts val="1191"/>
              </a:spcBef>
              <a:spcAft>
                <a:spcPts val="992"/>
              </a:spcAft>
              <a:buClr>
                <a:srgbClr val="777877"/>
              </a:buClr>
              <a:buFont typeface="Symbol" charset="2"/>
              <a:buChar char=""/>
              <a:tabLst>
                <a:tab algn="l" pos="0"/>
              </a:tabLst>
            </a:pPr>
            <a:r>
              <a:rPr b="0" lang="de-DE" sz="1400" strike="noStrike" u="none">
                <a:solidFill>
                  <a:srgbClr val="000000"/>
                </a:solidFill>
                <a:effectLst/>
                <a:uFillTx/>
                <a:latin typeface="Myriad Pro"/>
              </a:rPr>
              <a:t>Lorem Ipsum</a:t>
            </a:r>
            <a:endParaRPr b="0" lang="pt-BR" sz="1400" strike="noStrike" u="none">
              <a:solidFill>
                <a:srgbClr val="000000"/>
              </a:solidFill>
              <a:effectLst/>
              <a:uFillTx/>
              <a:latin typeface="Arial"/>
            </a:endParaRPr>
          </a:p>
          <a:p>
            <a:pPr defTabSz="914400">
              <a:lnSpc>
                <a:spcPct val="100000"/>
              </a:lnSpc>
              <a:spcBef>
                <a:spcPts val="1191"/>
              </a:spcBef>
              <a:spcAft>
                <a:spcPts val="992"/>
              </a:spcAft>
              <a:tabLst>
                <a:tab algn="l" pos="0"/>
              </a:tabLst>
            </a:pPr>
            <a:endParaRPr b="0" lang="pt-BR" sz="1400" strike="noStrike" u="none">
              <a:solidFill>
                <a:srgbClr val="000000"/>
              </a:solidFill>
              <a:effectLst/>
              <a:uFillTx/>
              <a:latin typeface="Arial"/>
            </a:endParaRPr>
          </a:p>
        </p:txBody>
      </p:sp>
      <p:sp>
        <p:nvSpPr>
          <p:cNvPr id="50" name="Rectangle 45"/>
          <p:cNvSpPr/>
          <p:nvPr/>
        </p:nvSpPr>
        <p:spPr>
          <a:xfrm>
            <a:off x="8951760" y="6469920"/>
            <a:ext cx="2940120" cy="2278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51" name="Rectangle 46"/>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endParaRPr b="0" lang="fr-FR" sz="1800" strike="noStrike" u="none">
              <a:solidFill>
                <a:srgbClr val="ffffff"/>
              </a:solidFill>
              <a:effectLst/>
              <a:uFillTx/>
              <a:latin typeface="Calibri"/>
            </a:endParaRPr>
          </a:p>
        </p:txBody>
      </p:sp>
      <p:sp>
        <p:nvSpPr>
          <p:cNvPr id="52" name="Sous-titre 7"/>
          <p:cNvSpPr/>
          <p:nvPr/>
        </p:nvSpPr>
        <p:spPr>
          <a:xfrm>
            <a:off x="888120" y="568440"/>
            <a:ext cx="534276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AMÉLIORATIONS À FAIRE :</a:t>
            </a:r>
            <a:endParaRPr b="0" lang="pt-BR"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Rectangle 1"/>
          <p:cNvSpPr/>
          <p:nvPr/>
        </p:nvSpPr>
        <p:spPr>
          <a:xfrm>
            <a:off x="1116720" y="1099440"/>
            <a:ext cx="2940120" cy="49996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pt-B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pt-BR" sz="1400" strike="noStrike" u="none">
              <a:solidFill>
                <a:srgbClr val="000000"/>
              </a:solidFill>
              <a:effectLst/>
              <a:uFillTx/>
              <a:latin typeface="Arial"/>
            </a:endParaRPr>
          </a:p>
        </p:txBody>
      </p:sp>
      <p:sp>
        <p:nvSpPr>
          <p:cNvPr id="54" name="Sous-titre 2"/>
          <p:cNvSpPr/>
          <p:nvPr/>
        </p:nvSpPr>
        <p:spPr>
          <a:xfrm>
            <a:off x="1116720" y="568440"/>
            <a:ext cx="3620520" cy="4737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400"/>
              </a:spcBef>
              <a:tabLst>
                <a:tab algn="l" pos="0"/>
              </a:tabLst>
            </a:pPr>
            <a:r>
              <a:rPr b="0" lang="fr-FR" sz="2000" strike="noStrike" u="none">
                <a:solidFill>
                  <a:srgbClr val="9e003b"/>
                </a:solidFill>
                <a:effectLst/>
                <a:uFillTx/>
                <a:latin typeface="Myriad Pro"/>
              </a:rPr>
              <a:t>TITRE DE PARAGRAPHE</a:t>
            </a:r>
            <a:endParaRPr b="0" lang="pt-BR" sz="2000" strike="noStrike" u="none">
              <a:solidFill>
                <a:srgbClr val="000000"/>
              </a:solidFill>
              <a:effectLst/>
              <a:uFillTx/>
              <a:latin typeface="Arial"/>
            </a:endParaRPr>
          </a:p>
        </p:txBody>
      </p:sp>
      <p:sp>
        <p:nvSpPr>
          <p:cNvPr id="55" name="Rectangle 3"/>
          <p:cNvSpPr/>
          <p:nvPr/>
        </p:nvSpPr>
        <p:spPr>
          <a:xfrm>
            <a:off x="7858080" y="1096920"/>
            <a:ext cx="2940120" cy="15998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spatia urbis subversasque silices sine peri-culi metu properantes equos velut publicos.</a:t>
            </a:r>
            <a:endParaRPr b="0" lang="pt-BR" sz="1400" strike="noStrike" u="none">
              <a:solidFill>
                <a:srgbClr val="000000"/>
              </a:solidFill>
              <a:effectLst/>
              <a:uFillTx/>
              <a:latin typeface="Arial"/>
            </a:endParaRPr>
          </a:p>
        </p:txBody>
      </p:sp>
      <p:sp>
        <p:nvSpPr>
          <p:cNvPr id="56" name="Rectangle 4"/>
          <p:cNvSpPr/>
          <p:nvPr/>
        </p:nvSpPr>
        <p:spPr>
          <a:xfrm>
            <a:off x="8951760" y="6469920"/>
            <a:ext cx="2940120" cy="23004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tabLst>
                <a:tab algn="l" pos="0"/>
              </a:tabLst>
            </a:pPr>
            <a:r>
              <a:rPr b="0" lang="it-IT" sz="900" strike="noStrike" u="none">
                <a:solidFill>
                  <a:srgbClr val="777877"/>
                </a:solidFill>
                <a:effectLst/>
                <a:uFillTx/>
                <a:latin typeface="Myriad Pro"/>
              </a:rPr>
              <a:t>Prénom NOM - Date</a:t>
            </a:r>
            <a:endParaRPr b="0" lang="pt-BR" sz="900" strike="noStrike" u="none">
              <a:solidFill>
                <a:srgbClr val="000000"/>
              </a:solidFill>
              <a:effectLst/>
              <a:uFillTx/>
              <a:latin typeface="Arial"/>
            </a:endParaRPr>
          </a:p>
        </p:txBody>
      </p:sp>
      <p:sp>
        <p:nvSpPr>
          <p:cNvPr id="57" name="Sous-titre 2"/>
          <p:cNvSpPr/>
          <p:nvPr/>
        </p:nvSpPr>
        <p:spPr>
          <a:xfrm>
            <a:off x="8696520" y="2941200"/>
            <a:ext cx="2101680" cy="38520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Bef>
                <a:spcPts val="360"/>
              </a:spcBef>
              <a:tabLst>
                <a:tab algn="l" pos="0"/>
              </a:tabLst>
            </a:pPr>
            <a:r>
              <a:rPr b="0" lang="fr-FR" sz="1800" strike="noStrike" u="none">
                <a:solidFill>
                  <a:srgbClr val="9e003b"/>
                </a:solidFill>
                <a:effectLst/>
                <a:uFillTx/>
                <a:latin typeface="Myriad Pro"/>
              </a:rPr>
              <a:t>Texte camembert</a:t>
            </a:r>
            <a:endParaRPr b="0" lang="pt-BR" sz="1800" strike="noStrike" u="none">
              <a:solidFill>
                <a:srgbClr val="000000"/>
              </a:solidFill>
              <a:effectLst/>
              <a:uFillTx/>
              <a:latin typeface="Arial"/>
            </a:endParaRPr>
          </a:p>
        </p:txBody>
      </p:sp>
      <p:pic>
        <p:nvPicPr>
          <p:cNvPr id="58" name="Image 6" descr=""/>
          <p:cNvPicPr/>
          <p:nvPr/>
        </p:nvPicPr>
        <p:blipFill>
          <a:blip r:embed="rId1"/>
          <a:stretch/>
        </p:blipFill>
        <p:spPr>
          <a:xfrm>
            <a:off x="8154000" y="3444840"/>
            <a:ext cx="3212280" cy="2399760"/>
          </a:xfrm>
          <a:prstGeom prst="rect">
            <a:avLst/>
          </a:prstGeom>
          <a:noFill/>
          <a:ln w="0">
            <a:noFill/>
          </a:ln>
        </p:spPr>
      </p:pic>
      <p:sp>
        <p:nvSpPr>
          <p:cNvPr id="59" name="Rectangle 7"/>
          <p:cNvSpPr/>
          <p:nvPr/>
        </p:nvSpPr>
        <p:spPr>
          <a:xfrm>
            <a:off x="4495680" y="1091520"/>
            <a:ext cx="2940120" cy="44006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tabLst>
                <a:tab algn="l" pos="0"/>
              </a:tabLst>
            </a:pPr>
            <a:r>
              <a:rPr b="0" lang="it-IT" sz="1400" strike="noStrike" u="none">
                <a:solidFill>
                  <a:srgbClr val="777877"/>
                </a:solidFill>
                <a:effectLst/>
                <a:uFillTx/>
                <a:latin typeface="Myriad Pro"/>
              </a:rPr>
              <a:t>Mensarum enim voragines et varias voluptatum inlecebras, ne longius progrediar, praetermitto illuc transi-turus quod quidam per ampla spa-</a:t>
            </a:r>
            <a:endParaRPr b="0" lang="pt-BR" sz="1400" strike="noStrike" u="none">
              <a:solidFill>
                <a:srgbClr val="000000"/>
              </a:solidFill>
              <a:effectLst/>
              <a:uFillTx/>
              <a:latin typeface="Arial"/>
            </a:endParaRPr>
          </a:p>
          <a:p>
            <a:pPr defTabSz="457200">
              <a:lnSpc>
                <a:spcPct val="100000"/>
              </a:lnSpc>
              <a:tabLst>
                <a:tab algn="l" pos="0"/>
              </a:tabLst>
            </a:pPr>
            <a:r>
              <a:rPr b="0" lang="it-IT" sz="1400" strike="noStrike" u="none">
                <a:solidFill>
                  <a:srgbClr val="777877"/>
                </a:solidFill>
                <a:effectLst/>
                <a:uFillTx/>
                <a:latin typeface="Myriad Pro"/>
              </a:rPr>
              <a:t>tia urbis subversasque silices sine periculi metu properantes equos velut publicos signatis quod dicitur calceis agitant, familiarium agmina tamquam praedatorios globos post terga trahentes ne Sannione qui-dem, ut ait comicus, domi relicto. quos imitatae matronae complures opertis capitibus et basternis per latera civitatis cuncta discurrunt. globos post terga trahentes ne Sannione quidem, ut ait comicus, domi relicto. quos imitatae matro-nae complures opertis capitibus et basternis per latera civitatis cuncta discurrunt.</a:t>
            </a:r>
            <a:endParaRPr b="0" lang="pt-BR" sz="1400" strike="noStrike" u="none">
              <a:solidFill>
                <a:srgbClr val="000000"/>
              </a:solidFill>
              <a:effectLst/>
              <a:uFillTx/>
              <a:latin typeface="Arial"/>
            </a:endParaRPr>
          </a:p>
        </p:txBody>
      </p:sp>
      <p:sp>
        <p:nvSpPr>
          <p:cNvPr id="60" name="Rectangle 8"/>
          <p:cNvSpPr/>
          <p:nvPr/>
        </p:nvSpPr>
        <p:spPr>
          <a:xfrm flipV="1">
            <a:off x="10195200" y="6403320"/>
            <a:ext cx="1619280" cy="45000"/>
          </a:xfrm>
          <a:prstGeom prst="rect">
            <a:avLst/>
          </a:prstGeom>
          <a:solidFill>
            <a:srgbClr val="777877">
              <a:alpha val="50000"/>
            </a:srgbClr>
          </a:solidFill>
          <a:ln>
            <a:noFill/>
          </a:ln>
        </p:spPr>
        <p:style>
          <a:lnRef idx="1">
            <a:schemeClr val="accent1"/>
          </a:lnRef>
          <a:fillRef idx="3">
            <a:schemeClr val="accent1"/>
          </a:fillRef>
          <a:effectRef idx="2">
            <a:schemeClr val="accent1"/>
          </a:effectRef>
          <a:fontRef idx="minor"/>
        </p:style>
        <p:txBody>
          <a:bodyPr lIns="90000" rIns="90000" tIns="720" bIns="720" anchor="ctr">
            <a:noAutofit/>
          </a:bodyPr>
          <a:p>
            <a:pPr algn="ctr" defTabSz="914400">
              <a:lnSpc>
                <a:spcPct val="100000"/>
              </a:lnSpc>
              <a:tabLst>
                <a:tab algn="l" pos="0"/>
              </a:tabLst>
            </a:pPr>
            <a:endParaRPr b="0" lang="fr-FR" sz="1800" strike="noStrike" u="none">
              <a:solidFill>
                <a:srgbClr val="ffffff"/>
              </a:solidFill>
              <a:effectLst/>
              <a:uFillTx/>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2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3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4_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TotalTime>
  <Application>LibreOffice/25.2.6.2$Linux_X86_64 LibreOffice_project/40d1a0e1d5bdf1afaeae24d9ece32bbb00fa66a4</Application>
  <AppVersion>15.0000</AppVersion>
  <Words>1049</Words>
  <Paragraphs>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2021-03-25T13:34:06Z</dcterms:created>
  <dc:creator>ENERGEN ENERGEN</dc:creator>
  <dc:description/>
  <dc:language>fr-FR</dc:language>
  <cp:lastModifiedBy/>
  <dcterms:modified xsi:type="dcterms:W3CDTF">2025-10-20T17:31:25Z</dcterms:modified>
  <cp:revision>4</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8</vt:i4>
  </property>
</Properties>
</file>