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jpeg" ContentType="image/jpeg"/>
  <Override PartName="/ppt/media/image5.wmf" ContentType="image/x-wmf"/>
  <Override PartName="/ppt/media/image2.jpeg" ContentType="image/jpeg"/>
  <Override PartName="/ppt/media/image4.png" ContentType="image/png"/>
  <Override PartName="/ppt/media/image3.jpeg" ContentType="image/jpeg"/>
  <Override PartName="/ppt/media/image6.jpeg" ContentType="image/jpe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sldIdLst>
    <p:sldId id="256" r:id="rId7"/>
    <p:sldId id="257" r:id="rId8"/>
    <p:sldId id="258" r:id="rId9"/>
    <p:sldId id="259" r:id="rId10"/>
    <p:sldId id="260" r:id="rId11"/>
    <p:sldId id="261" r:id="rId12"/>
    <p:sldId id="262" r:id="rId13"/>
    <p:sldId id="263"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iapositive de titr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 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 2">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 3">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jpe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jpeg"/><Relationship Id="rId3"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1" descr="couv 16-9 25-03.jpg"/>
          <p:cNvPicPr/>
          <p:nvPr/>
        </p:nvPicPr>
        <p:blipFill>
          <a:blip r:embed="rId2"/>
          <a:stretch/>
        </p:blipFill>
        <p:spPr>
          <a:xfrm>
            <a:off x="0" y="0"/>
            <a:ext cx="11797920" cy="6857640"/>
          </a:xfrm>
          <a:prstGeom prst="rect">
            <a:avLst/>
          </a:prstGeom>
          <a:noFill/>
          <a:ln w="0">
            <a:noFill/>
          </a:ln>
        </p:spPr>
      </p:pic>
      <p:sp>
        <p:nvSpPr>
          <p:cNvPr id="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fr-FR" sz="1800" strike="noStrike" u="none">
                <a:solidFill>
                  <a:schemeClr val="dk1"/>
                </a:solidFill>
                <a:effectLst/>
                <a:uFillTx/>
                <a:latin typeface="Calibri"/>
              </a:rPr>
              <a:t>Cliquez pour éditer le format du texte-titre</a:t>
            </a:r>
            <a:endParaRPr b="0" lang="fr-FR" sz="1800" strike="noStrike" u="none">
              <a:solidFill>
                <a:schemeClr val="dk1"/>
              </a:solidFill>
              <a:effectLst/>
              <a:uFillTx/>
              <a:latin typeface="Calibri"/>
            </a:endParaRP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trike="noStrike" u="none">
                <a:solidFill>
                  <a:schemeClr val="dk1"/>
                </a:solidFill>
                <a:effectLst/>
                <a:uFillTx/>
                <a:latin typeface="Calibri"/>
              </a:rPr>
              <a:t>Cliquez pour éditer le format du plan de texte</a:t>
            </a:r>
            <a:endParaRPr b="0" lang="fr-FR" sz="2800" strike="noStrike" u="none">
              <a:solidFill>
                <a:schemeClr val="dk1"/>
              </a:solidFill>
              <a:effectLst/>
              <a:uFillTx/>
              <a:latin typeface="Calibri"/>
            </a:endParaRPr>
          </a:p>
          <a:p>
            <a:pPr lvl="1" marL="864000" indent="-324000">
              <a:lnSpc>
                <a:spcPct val="90000"/>
              </a:lnSpc>
              <a:spcBef>
                <a:spcPts val="1134"/>
              </a:spcBef>
              <a:buClr>
                <a:srgbClr val="000000"/>
              </a:buClr>
              <a:buSzPct val="75000"/>
              <a:buFont typeface="Symbol" charset="2"/>
              <a:buChar char=""/>
            </a:pPr>
            <a:r>
              <a:rPr b="0" lang="fr-FR" sz="2000" strike="noStrike" u="none">
                <a:solidFill>
                  <a:schemeClr val="dk1"/>
                </a:solidFill>
                <a:effectLst/>
                <a:uFillTx/>
                <a:latin typeface="Calibri"/>
              </a:rPr>
              <a:t>Second niveau de plan</a:t>
            </a:r>
            <a:endParaRPr b="0" lang="fr-FR" sz="2000" strike="noStrike" u="none">
              <a:solidFill>
                <a:schemeClr val="dk1"/>
              </a:solidFill>
              <a:effectLst/>
              <a:uFillTx/>
              <a:latin typeface="Calibri"/>
            </a:endParaRPr>
          </a:p>
          <a:p>
            <a:pPr lvl="2" marL="1296000" indent="-288000">
              <a:lnSpc>
                <a:spcPct val="90000"/>
              </a:lnSpc>
              <a:spcBef>
                <a:spcPts val="850"/>
              </a:spcBef>
              <a:buClr>
                <a:srgbClr val="000000"/>
              </a:buClr>
              <a:buSzPct val="45000"/>
              <a:buFont typeface="Wingdings" charset="2"/>
              <a:buChar char=""/>
            </a:pPr>
            <a:r>
              <a:rPr b="0" lang="fr-FR" sz="1800" strike="noStrike" u="none">
                <a:solidFill>
                  <a:schemeClr val="dk1"/>
                </a:solidFill>
                <a:effectLst/>
                <a:uFillTx/>
                <a:latin typeface="Calibri"/>
              </a:rPr>
              <a:t>Troisième niveau de plan</a:t>
            </a:r>
            <a:endParaRPr b="0" lang="fr-FR" sz="1800" strike="noStrike" u="none">
              <a:solidFill>
                <a:schemeClr val="dk1"/>
              </a:solidFill>
              <a:effectLst/>
              <a:uFillTx/>
              <a:latin typeface="Calibri"/>
            </a:endParaRPr>
          </a:p>
          <a:p>
            <a:pPr lvl="3" marL="1728000" indent="-216000">
              <a:lnSpc>
                <a:spcPct val="90000"/>
              </a:lnSpc>
              <a:spcBef>
                <a:spcPts val="567"/>
              </a:spcBef>
              <a:buClr>
                <a:srgbClr val="000000"/>
              </a:buClr>
              <a:buSzPct val="75000"/>
              <a:buFont typeface="Symbol" charset="2"/>
              <a:buChar char=""/>
            </a:pPr>
            <a:r>
              <a:rPr b="0" lang="fr-FR" sz="1800" strike="noStrike" u="none">
                <a:solidFill>
                  <a:schemeClr val="dk1"/>
                </a:solidFill>
                <a:effectLst/>
                <a:uFillTx/>
                <a:latin typeface="Calibri"/>
              </a:rPr>
              <a:t>Quatrième niveau de plan</a:t>
            </a:r>
            <a:endParaRPr b="0" lang="fr-FR" sz="1800" strike="noStrike" u="none">
              <a:solidFill>
                <a:schemeClr val="dk1"/>
              </a:solidFill>
              <a:effectLst/>
              <a:uFillTx/>
              <a:latin typeface="Calibri"/>
            </a:endParaRPr>
          </a:p>
          <a:p>
            <a:pPr lvl="4" marL="2160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Cinquième niveau de plan</a:t>
            </a:r>
            <a:endParaRPr b="0" lang="fr-FR" sz="2000" strike="noStrike" u="none">
              <a:solidFill>
                <a:schemeClr val="dk1"/>
              </a:solidFill>
              <a:effectLst/>
              <a:uFillTx/>
              <a:latin typeface="Calibri"/>
            </a:endParaRPr>
          </a:p>
          <a:p>
            <a:pPr lvl="5" marL="2592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Sixième niveau de plan</a:t>
            </a:r>
            <a:endParaRPr b="0" lang="fr-FR" sz="2000" strike="noStrike" u="none">
              <a:solidFill>
                <a:schemeClr val="dk1"/>
              </a:solidFill>
              <a:effectLst/>
              <a:uFillTx/>
              <a:latin typeface="Calibri"/>
            </a:endParaRPr>
          </a:p>
          <a:p>
            <a:pPr lvl="6" marL="3024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Septième niveau de plan</a:t>
            </a:r>
            <a:endParaRPr b="0" lang="fr-FR" sz="2000" strike="noStrike" u="none">
              <a:solidFill>
                <a:schemeClr val="dk1"/>
              </a:solidFill>
              <a:effectLst/>
              <a:uFillTx/>
              <a:latin typeface="Calibri"/>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 name="Image 1" descr="int 16-9 25-03.jpg"/>
          <p:cNvPicPr/>
          <p:nvPr/>
        </p:nvPicPr>
        <p:blipFill>
          <a:blip r:embed="rId2"/>
          <a:stretch/>
        </p:blipFill>
        <p:spPr>
          <a:xfrm>
            <a:off x="0" y="0"/>
            <a:ext cx="3339720" cy="6844680"/>
          </a:xfrm>
          <a:prstGeom prst="rect">
            <a:avLst/>
          </a:prstGeom>
          <a:noFill/>
          <a:ln w="0">
            <a:noFill/>
          </a:ln>
        </p:spPr>
      </p:pic>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fr-FR" sz="1800" strike="noStrike" u="none">
                <a:solidFill>
                  <a:schemeClr val="dk1"/>
                </a:solidFill>
                <a:effectLst/>
                <a:uFillTx/>
                <a:latin typeface="Calibri"/>
              </a:rPr>
              <a:t>Cliquez pour éditer le format du texte-titre</a:t>
            </a:r>
            <a:endParaRPr b="0" lang="fr-FR" sz="1800" strike="noStrike" u="none">
              <a:solidFill>
                <a:schemeClr val="dk1"/>
              </a:solidFill>
              <a:effectLst/>
              <a:uFillTx/>
              <a:latin typeface="Calibri"/>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trike="noStrike" u="none">
                <a:solidFill>
                  <a:schemeClr val="dk1"/>
                </a:solidFill>
                <a:effectLst/>
                <a:uFillTx/>
                <a:latin typeface="Calibri"/>
              </a:rPr>
              <a:t>Cliquez pour éditer le format du plan de texte</a:t>
            </a:r>
            <a:endParaRPr b="0" lang="fr-FR" sz="2800" strike="noStrike" u="none">
              <a:solidFill>
                <a:schemeClr val="dk1"/>
              </a:solidFill>
              <a:effectLst/>
              <a:uFillTx/>
              <a:latin typeface="Calibri"/>
            </a:endParaRPr>
          </a:p>
          <a:p>
            <a:pPr lvl="1" marL="864000" indent="-324000">
              <a:lnSpc>
                <a:spcPct val="90000"/>
              </a:lnSpc>
              <a:spcBef>
                <a:spcPts val="1134"/>
              </a:spcBef>
              <a:buClr>
                <a:srgbClr val="000000"/>
              </a:buClr>
              <a:buSzPct val="75000"/>
              <a:buFont typeface="Symbol" charset="2"/>
              <a:buChar char=""/>
            </a:pPr>
            <a:r>
              <a:rPr b="0" lang="fr-FR" sz="2000" strike="noStrike" u="none">
                <a:solidFill>
                  <a:schemeClr val="dk1"/>
                </a:solidFill>
                <a:effectLst/>
                <a:uFillTx/>
                <a:latin typeface="Calibri"/>
              </a:rPr>
              <a:t>Second niveau de plan</a:t>
            </a:r>
            <a:endParaRPr b="0" lang="fr-FR" sz="2000" strike="noStrike" u="none">
              <a:solidFill>
                <a:schemeClr val="dk1"/>
              </a:solidFill>
              <a:effectLst/>
              <a:uFillTx/>
              <a:latin typeface="Calibri"/>
            </a:endParaRPr>
          </a:p>
          <a:p>
            <a:pPr lvl="2" marL="1296000" indent="-288000">
              <a:lnSpc>
                <a:spcPct val="90000"/>
              </a:lnSpc>
              <a:spcBef>
                <a:spcPts val="850"/>
              </a:spcBef>
              <a:buClr>
                <a:srgbClr val="000000"/>
              </a:buClr>
              <a:buSzPct val="45000"/>
              <a:buFont typeface="Wingdings" charset="2"/>
              <a:buChar char=""/>
            </a:pPr>
            <a:r>
              <a:rPr b="0" lang="fr-FR" sz="1800" strike="noStrike" u="none">
                <a:solidFill>
                  <a:schemeClr val="dk1"/>
                </a:solidFill>
                <a:effectLst/>
                <a:uFillTx/>
                <a:latin typeface="Calibri"/>
              </a:rPr>
              <a:t>Troisième niveau de plan</a:t>
            </a:r>
            <a:endParaRPr b="0" lang="fr-FR" sz="1800" strike="noStrike" u="none">
              <a:solidFill>
                <a:schemeClr val="dk1"/>
              </a:solidFill>
              <a:effectLst/>
              <a:uFillTx/>
              <a:latin typeface="Calibri"/>
            </a:endParaRPr>
          </a:p>
          <a:p>
            <a:pPr lvl="3" marL="1728000" indent="-216000">
              <a:lnSpc>
                <a:spcPct val="90000"/>
              </a:lnSpc>
              <a:spcBef>
                <a:spcPts val="567"/>
              </a:spcBef>
              <a:buClr>
                <a:srgbClr val="000000"/>
              </a:buClr>
              <a:buSzPct val="75000"/>
              <a:buFont typeface="Symbol" charset="2"/>
              <a:buChar char=""/>
            </a:pPr>
            <a:r>
              <a:rPr b="0" lang="fr-FR" sz="1800" strike="noStrike" u="none">
                <a:solidFill>
                  <a:schemeClr val="dk1"/>
                </a:solidFill>
                <a:effectLst/>
                <a:uFillTx/>
                <a:latin typeface="Calibri"/>
              </a:rPr>
              <a:t>Quatrième niveau de plan</a:t>
            </a:r>
            <a:endParaRPr b="0" lang="fr-FR" sz="1800" strike="noStrike" u="none">
              <a:solidFill>
                <a:schemeClr val="dk1"/>
              </a:solidFill>
              <a:effectLst/>
              <a:uFillTx/>
              <a:latin typeface="Calibri"/>
            </a:endParaRPr>
          </a:p>
          <a:p>
            <a:pPr lvl="4" marL="2160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Cinquième niveau de plan</a:t>
            </a:r>
            <a:endParaRPr b="0" lang="fr-FR" sz="2000" strike="noStrike" u="none">
              <a:solidFill>
                <a:schemeClr val="dk1"/>
              </a:solidFill>
              <a:effectLst/>
              <a:uFillTx/>
              <a:latin typeface="Calibri"/>
            </a:endParaRPr>
          </a:p>
          <a:p>
            <a:pPr lvl="5" marL="2592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Sixième niveau de plan</a:t>
            </a:r>
            <a:endParaRPr b="0" lang="fr-FR" sz="2000" strike="noStrike" u="none">
              <a:solidFill>
                <a:schemeClr val="dk1"/>
              </a:solidFill>
              <a:effectLst/>
              <a:uFillTx/>
              <a:latin typeface="Calibri"/>
            </a:endParaRPr>
          </a:p>
          <a:p>
            <a:pPr lvl="6" marL="3024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Septième niveau de plan</a:t>
            </a:r>
            <a:endParaRPr b="0" lang="fr-FR" sz="2000" strike="noStrike" u="none">
              <a:solidFill>
                <a:schemeClr val="dk1"/>
              </a:solidFill>
              <a:effectLst/>
              <a:uFillTx/>
              <a:latin typeface="Calibri"/>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 name="Image 2" descr="int 16-9 25-03.jpg"/>
          <p:cNvPicPr/>
          <p:nvPr/>
        </p:nvPicPr>
        <p:blipFill>
          <a:blip r:embed="rId2"/>
          <a:stretch/>
        </p:blipFill>
        <p:spPr>
          <a:xfrm>
            <a:off x="0" y="0"/>
            <a:ext cx="3339720" cy="6844680"/>
          </a:xfrm>
          <a:prstGeom prst="rect">
            <a:avLst/>
          </a:prstGeom>
          <a:noFill/>
          <a:ln w="0">
            <a:noFill/>
          </a:ln>
        </p:spPr>
      </p:pic>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fr-FR" sz="1800" strike="noStrike" u="none">
                <a:solidFill>
                  <a:schemeClr val="dk1"/>
                </a:solidFill>
                <a:effectLst/>
                <a:uFillTx/>
                <a:latin typeface="Calibri"/>
              </a:rPr>
              <a:t>Cliquez pour éditer le format du texte-titre</a:t>
            </a:r>
            <a:endParaRPr b="0" lang="fr-FR" sz="1800" strike="noStrike" u="none">
              <a:solidFill>
                <a:schemeClr val="dk1"/>
              </a:solidFill>
              <a:effectLst/>
              <a:uFillTx/>
              <a:latin typeface="Calibri"/>
            </a:endParaRPr>
          </a:p>
        </p:txBody>
      </p:sp>
      <p:sp>
        <p:nvSpPr>
          <p:cNvPr id="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trike="noStrike" u="none">
                <a:solidFill>
                  <a:schemeClr val="dk1"/>
                </a:solidFill>
                <a:effectLst/>
                <a:uFillTx/>
                <a:latin typeface="Calibri"/>
              </a:rPr>
              <a:t>Cliquez pour éditer le format du plan de texte</a:t>
            </a:r>
            <a:endParaRPr b="0" lang="fr-FR" sz="2800" strike="noStrike" u="none">
              <a:solidFill>
                <a:schemeClr val="dk1"/>
              </a:solidFill>
              <a:effectLst/>
              <a:uFillTx/>
              <a:latin typeface="Calibri"/>
            </a:endParaRPr>
          </a:p>
          <a:p>
            <a:pPr lvl="1" marL="864000" indent="-324000">
              <a:lnSpc>
                <a:spcPct val="90000"/>
              </a:lnSpc>
              <a:spcBef>
                <a:spcPts val="1134"/>
              </a:spcBef>
              <a:buClr>
                <a:srgbClr val="000000"/>
              </a:buClr>
              <a:buSzPct val="75000"/>
              <a:buFont typeface="Symbol" charset="2"/>
              <a:buChar char=""/>
            </a:pPr>
            <a:r>
              <a:rPr b="0" lang="fr-FR" sz="2000" strike="noStrike" u="none">
                <a:solidFill>
                  <a:schemeClr val="dk1"/>
                </a:solidFill>
                <a:effectLst/>
                <a:uFillTx/>
                <a:latin typeface="Calibri"/>
              </a:rPr>
              <a:t>Second niveau de plan</a:t>
            </a:r>
            <a:endParaRPr b="0" lang="fr-FR" sz="2000" strike="noStrike" u="none">
              <a:solidFill>
                <a:schemeClr val="dk1"/>
              </a:solidFill>
              <a:effectLst/>
              <a:uFillTx/>
              <a:latin typeface="Calibri"/>
            </a:endParaRPr>
          </a:p>
          <a:p>
            <a:pPr lvl="2" marL="1296000" indent="-288000">
              <a:lnSpc>
                <a:spcPct val="90000"/>
              </a:lnSpc>
              <a:spcBef>
                <a:spcPts val="850"/>
              </a:spcBef>
              <a:buClr>
                <a:srgbClr val="000000"/>
              </a:buClr>
              <a:buSzPct val="45000"/>
              <a:buFont typeface="Wingdings" charset="2"/>
              <a:buChar char=""/>
            </a:pPr>
            <a:r>
              <a:rPr b="0" lang="fr-FR" sz="1800" strike="noStrike" u="none">
                <a:solidFill>
                  <a:schemeClr val="dk1"/>
                </a:solidFill>
                <a:effectLst/>
                <a:uFillTx/>
                <a:latin typeface="Calibri"/>
              </a:rPr>
              <a:t>Troisième niveau de plan</a:t>
            </a:r>
            <a:endParaRPr b="0" lang="fr-FR" sz="1800" strike="noStrike" u="none">
              <a:solidFill>
                <a:schemeClr val="dk1"/>
              </a:solidFill>
              <a:effectLst/>
              <a:uFillTx/>
              <a:latin typeface="Calibri"/>
            </a:endParaRPr>
          </a:p>
          <a:p>
            <a:pPr lvl="3" marL="1728000" indent="-216000">
              <a:lnSpc>
                <a:spcPct val="90000"/>
              </a:lnSpc>
              <a:spcBef>
                <a:spcPts val="567"/>
              </a:spcBef>
              <a:buClr>
                <a:srgbClr val="000000"/>
              </a:buClr>
              <a:buSzPct val="75000"/>
              <a:buFont typeface="Symbol" charset="2"/>
              <a:buChar char=""/>
            </a:pPr>
            <a:r>
              <a:rPr b="0" lang="fr-FR" sz="1800" strike="noStrike" u="none">
                <a:solidFill>
                  <a:schemeClr val="dk1"/>
                </a:solidFill>
                <a:effectLst/>
                <a:uFillTx/>
                <a:latin typeface="Calibri"/>
              </a:rPr>
              <a:t>Quatrième niveau de plan</a:t>
            </a:r>
            <a:endParaRPr b="0" lang="fr-FR" sz="1800" strike="noStrike" u="none">
              <a:solidFill>
                <a:schemeClr val="dk1"/>
              </a:solidFill>
              <a:effectLst/>
              <a:uFillTx/>
              <a:latin typeface="Calibri"/>
            </a:endParaRPr>
          </a:p>
          <a:p>
            <a:pPr lvl="4" marL="2160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Cinquième niveau de plan</a:t>
            </a:r>
            <a:endParaRPr b="0" lang="fr-FR" sz="2000" strike="noStrike" u="none">
              <a:solidFill>
                <a:schemeClr val="dk1"/>
              </a:solidFill>
              <a:effectLst/>
              <a:uFillTx/>
              <a:latin typeface="Calibri"/>
            </a:endParaRPr>
          </a:p>
          <a:p>
            <a:pPr lvl="5" marL="2592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Sixième niveau de plan</a:t>
            </a:r>
            <a:endParaRPr b="0" lang="fr-FR" sz="2000" strike="noStrike" u="none">
              <a:solidFill>
                <a:schemeClr val="dk1"/>
              </a:solidFill>
              <a:effectLst/>
              <a:uFillTx/>
              <a:latin typeface="Calibri"/>
            </a:endParaRPr>
          </a:p>
          <a:p>
            <a:pPr lvl="6" marL="3024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Septième niveau de plan</a:t>
            </a:r>
            <a:endParaRPr b="0" lang="fr-FR" sz="2000" strike="noStrike" u="none">
              <a:solidFill>
                <a:schemeClr val="dk1"/>
              </a:solidFill>
              <a:effectLst/>
              <a:uFillTx/>
              <a:latin typeface="Calibri"/>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 name="Image 4" descr="int 16-9 25-03.jpg"/>
          <p:cNvPicPr/>
          <p:nvPr/>
        </p:nvPicPr>
        <p:blipFill>
          <a:blip r:embed="rId2"/>
          <a:stretch/>
        </p:blipFill>
        <p:spPr>
          <a:xfrm>
            <a:off x="0" y="0"/>
            <a:ext cx="3339720" cy="6844680"/>
          </a:xfrm>
          <a:prstGeom prst="rect">
            <a:avLst/>
          </a:prstGeom>
          <a:noFill/>
          <a:ln w="0">
            <a:noFill/>
          </a:ln>
        </p:spPr>
      </p:pic>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fr-FR" sz="1800" strike="noStrike" u="none">
                <a:solidFill>
                  <a:schemeClr val="dk1"/>
                </a:solidFill>
                <a:effectLst/>
                <a:uFillTx/>
                <a:latin typeface="Calibri"/>
              </a:rPr>
              <a:t>Cliquez pour éditer le format du texte-titre</a:t>
            </a:r>
            <a:endParaRPr b="0" lang="fr-FR" sz="1800" strike="noStrike" u="none">
              <a:solidFill>
                <a:schemeClr val="dk1"/>
              </a:solidFill>
              <a:effectLst/>
              <a:uFillTx/>
              <a:latin typeface="Calibri"/>
            </a:endParaRPr>
          </a:p>
        </p:txBody>
      </p:sp>
      <p:sp>
        <p:nvSpPr>
          <p:cNvPr id="1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trike="noStrike" u="none">
                <a:solidFill>
                  <a:schemeClr val="dk1"/>
                </a:solidFill>
                <a:effectLst/>
                <a:uFillTx/>
                <a:latin typeface="Calibri"/>
              </a:rPr>
              <a:t>Cliquez pour éditer le format du plan de texte</a:t>
            </a:r>
            <a:endParaRPr b="0" lang="fr-FR" sz="2800" strike="noStrike" u="none">
              <a:solidFill>
                <a:schemeClr val="dk1"/>
              </a:solidFill>
              <a:effectLst/>
              <a:uFillTx/>
              <a:latin typeface="Calibri"/>
            </a:endParaRPr>
          </a:p>
          <a:p>
            <a:pPr lvl="1" marL="864000" indent="-324000">
              <a:lnSpc>
                <a:spcPct val="90000"/>
              </a:lnSpc>
              <a:spcBef>
                <a:spcPts val="1134"/>
              </a:spcBef>
              <a:buClr>
                <a:srgbClr val="000000"/>
              </a:buClr>
              <a:buSzPct val="75000"/>
              <a:buFont typeface="Symbol" charset="2"/>
              <a:buChar char=""/>
            </a:pPr>
            <a:r>
              <a:rPr b="0" lang="fr-FR" sz="2000" strike="noStrike" u="none">
                <a:solidFill>
                  <a:schemeClr val="dk1"/>
                </a:solidFill>
                <a:effectLst/>
                <a:uFillTx/>
                <a:latin typeface="Calibri"/>
              </a:rPr>
              <a:t>Second niveau de plan</a:t>
            </a:r>
            <a:endParaRPr b="0" lang="fr-FR" sz="2000" strike="noStrike" u="none">
              <a:solidFill>
                <a:schemeClr val="dk1"/>
              </a:solidFill>
              <a:effectLst/>
              <a:uFillTx/>
              <a:latin typeface="Calibri"/>
            </a:endParaRPr>
          </a:p>
          <a:p>
            <a:pPr lvl="2" marL="1296000" indent="-288000">
              <a:lnSpc>
                <a:spcPct val="90000"/>
              </a:lnSpc>
              <a:spcBef>
                <a:spcPts val="850"/>
              </a:spcBef>
              <a:buClr>
                <a:srgbClr val="000000"/>
              </a:buClr>
              <a:buSzPct val="45000"/>
              <a:buFont typeface="Wingdings" charset="2"/>
              <a:buChar char=""/>
            </a:pPr>
            <a:r>
              <a:rPr b="0" lang="fr-FR" sz="1800" strike="noStrike" u="none">
                <a:solidFill>
                  <a:schemeClr val="dk1"/>
                </a:solidFill>
                <a:effectLst/>
                <a:uFillTx/>
                <a:latin typeface="Calibri"/>
              </a:rPr>
              <a:t>Troisième niveau de plan</a:t>
            </a:r>
            <a:endParaRPr b="0" lang="fr-FR" sz="1800" strike="noStrike" u="none">
              <a:solidFill>
                <a:schemeClr val="dk1"/>
              </a:solidFill>
              <a:effectLst/>
              <a:uFillTx/>
              <a:latin typeface="Calibri"/>
            </a:endParaRPr>
          </a:p>
          <a:p>
            <a:pPr lvl="3" marL="1728000" indent="-216000">
              <a:lnSpc>
                <a:spcPct val="90000"/>
              </a:lnSpc>
              <a:spcBef>
                <a:spcPts val="567"/>
              </a:spcBef>
              <a:buClr>
                <a:srgbClr val="000000"/>
              </a:buClr>
              <a:buSzPct val="75000"/>
              <a:buFont typeface="Symbol" charset="2"/>
              <a:buChar char=""/>
            </a:pPr>
            <a:r>
              <a:rPr b="0" lang="fr-FR" sz="1800" strike="noStrike" u="none">
                <a:solidFill>
                  <a:schemeClr val="dk1"/>
                </a:solidFill>
                <a:effectLst/>
                <a:uFillTx/>
                <a:latin typeface="Calibri"/>
              </a:rPr>
              <a:t>Quatrième niveau de plan</a:t>
            </a:r>
            <a:endParaRPr b="0" lang="fr-FR" sz="1800" strike="noStrike" u="none">
              <a:solidFill>
                <a:schemeClr val="dk1"/>
              </a:solidFill>
              <a:effectLst/>
              <a:uFillTx/>
              <a:latin typeface="Calibri"/>
            </a:endParaRPr>
          </a:p>
          <a:p>
            <a:pPr lvl="4" marL="2160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Cinquième niveau de plan</a:t>
            </a:r>
            <a:endParaRPr b="0" lang="fr-FR" sz="2000" strike="noStrike" u="none">
              <a:solidFill>
                <a:schemeClr val="dk1"/>
              </a:solidFill>
              <a:effectLst/>
              <a:uFillTx/>
              <a:latin typeface="Calibri"/>
            </a:endParaRPr>
          </a:p>
          <a:p>
            <a:pPr lvl="5" marL="2592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Sixième niveau de plan</a:t>
            </a:r>
            <a:endParaRPr b="0" lang="fr-FR" sz="2000" strike="noStrike" u="none">
              <a:solidFill>
                <a:schemeClr val="dk1"/>
              </a:solidFill>
              <a:effectLst/>
              <a:uFillTx/>
              <a:latin typeface="Calibri"/>
            </a:endParaRPr>
          </a:p>
          <a:p>
            <a:pPr lvl="6" marL="3024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Septième niveau de plan</a:t>
            </a:r>
            <a:endParaRPr b="0" lang="fr-FR" sz="2000" strike="noStrike" u="none">
              <a:solidFill>
                <a:schemeClr val="dk1"/>
              </a:solidFill>
              <a:effectLst/>
              <a:uFillTx/>
              <a:latin typeface="Calibri"/>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 name="Image 1" descr="der 16-9 25-03.jpg"/>
          <p:cNvPicPr/>
          <p:nvPr/>
        </p:nvPicPr>
        <p:blipFill>
          <a:blip r:embed="rId2"/>
          <a:stretch/>
        </p:blipFill>
        <p:spPr>
          <a:xfrm>
            <a:off x="0" y="4047120"/>
            <a:ext cx="12186000" cy="2820600"/>
          </a:xfrm>
          <a:prstGeom prst="rect">
            <a:avLst/>
          </a:prstGeom>
          <a:noFill/>
          <a:ln w="0">
            <a:noFill/>
          </a:ln>
        </p:spPr>
      </p:pic>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fr-FR" sz="1800" strike="noStrike" u="none">
                <a:solidFill>
                  <a:schemeClr val="dk1"/>
                </a:solidFill>
                <a:effectLst/>
                <a:uFillTx/>
                <a:latin typeface="Calibri"/>
              </a:rPr>
              <a:t>Cliquez pour éditer le format du texte-titre</a:t>
            </a:r>
            <a:endParaRPr b="0" lang="fr-FR" sz="1800" strike="noStrike" u="none">
              <a:solidFill>
                <a:schemeClr val="dk1"/>
              </a:solidFill>
              <a:effectLst/>
              <a:uFillTx/>
              <a:latin typeface="Calibri"/>
            </a:endParaRPr>
          </a:p>
        </p:txBody>
      </p:sp>
      <p:sp>
        <p:nvSpPr>
          <p:cNvPr id="1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fr-FR" sz="2800" strike="noStrike" u="none">
                <a:solidFill>
                  <a:schemeClr val="dk1"/>
                </a:solidFill>
                <a:effectLst/>
                <a:uFillTx/>
                <a:latin typeface="Calibri"/>
              </a:rPr>
              <a:t>Cliquez pour éditer le format du plan de texte</a:t>
            </a:r>
            <a:endParaRPr b="0" lang="fr-FR" sz="2800" strike="noStrike" u="none">
              <a:solidFill>
                <a:schemeClr val="dk1"/>
              </a:solidFill>
              <a:effectLst/>
              <a:uFillTx/>
              <a:latin typeface="Calibri"/>
            </a:endParaRPr>
          </a:p>
          <a:p>
            <a:pPr lvl="1" marL="864000" indent="-324000">
              <a:lnSpc>
                <a:spcPct val="90000"/>
              </a:lnSpc>
              <a:spcBef>
                <a:spcPts val="1134"/>
              </a:spcBef>
              <a:buClr>
                <a:srgbClr val="000000"/>
              </a:buClr>
              <a:buSzPct val="75000"/>
              <a:buFont typeface="Symbol" charset="2"/>
              <a:buChar char=""/>
            </a:pPr>
            <a:r>
              <a:rPr b="0" lang="fr-FR" sz="2000" strike="noStrike" u="none">
                <a:solidFill>
                  <a:schemeClr val="dk1"/>
                </a:solidFill>
                <a:effectLst/>
                <a:uFillTx/>
                <a:latin typeface="Calibri"/>
              </a:rPr>
              <a:t>Second niveau de plan</a:t>
            </a:r>
            <a:endParaRPr b="0" lang="fr-FR" sz="2000" strike="noStrike" u="none">
              <a:solidFill>
                <a:schemeClr val="dk1"/>
              </a:solidFill>
              <a:effectLst/>
              <a:uFillTx/>
              <a:latin typeface="Calibri"/>
            </a:endParaRPr>
          </a:p>
          <a:p>
            <a:pPr lvl="2" marL="1296000" indent="-288000">
              <a:lnSpc>
                <a:spcPct val="90000"/>
              </a:lnSpc>
              <a:spcBef>
                <a:spcPts val="850"/>
              </a:spcBef>
              <a:buClr>
                <a:srgbClr val="000000"/>
              </a:buClr>
              <a:buSzPct val="45000"/>
              <a:buFont typeface="Wingdings" charset="2"/>
              <a:buChar char=""/>
            </a:pPr>
            <a:r>
              <a:rPr b="0" lang="fr-FR" sz="1800" strike="noStrike" u="none">
                <a:solidFill>
                  <a:schemeClr val="dk1"/>
                </a:solidFill>
                <a:effectLst/>
                <a:uFillTx/>
                <a:latin typeface="Calibri"/>
              </a:rPr>
              <a:t>Troisième niveau de plan</a:t>
            </a:r>
            <a:endParaRPr b="0" lang="fr-FR" sz="1800" strike="noStrike" u="none">
              <a:solidFill>
                <a:schemeClr val="dk1"/>
              </a:solidFill>
              <a:effectLst/>
              <a:uFillTx/>
              <a:latin typeface="Calibri"/>
            </a:endParaRPr>
          </a:p>
          <a:p>
            <a:pPr lvl="3" marL="1728000" indent="-216000">
              <a:lnSpc>
                <a:spcPct val="90000"/>
              </a:lnSpc>
              <a:spcBef>
                <a:spcPts val="567"/>
              </a:spcBef>
              <a:buClr>
                <a:srgbClr val="000000"/>
              </a:buClr>
              <a:buSzPct val="75000"/>
              <a:buFont typeface="Symbol" charset="2"/>
              <a:buChar char=""/>
            </a:pPr>
            <a:r>
              <a:rPr b="0" lang="fr-FR" sz="1800" strike="noStrike" u="none">
                <a:solidFill>
                  <a:schemeClr val="dk1"/>
                </a:solidFill>
                <a:effectLst/>
                <a:uFillTx/>
                <a:latin typeface="Calibri"/>
              </a:rPr>
              <a:t>Quatrième niveau de plan</a:t>
            </a:r>
            <a:endParaRPr b="0" lang="fr-FR" sz="1800" strike="noStrike" u="none">
              <a:solidFill>
                <a:schemeClr val="dk1"/>
              </a:solidFill>
              <a:effectLst/>
              <a:uFillTx/>
              <a:latin typeface="Calibri"/>
            </a:endParaRPr>
          </a:p>
          <a:p>
            <a:pPr lvl="4" marL="2160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Cinquième niveau de plan</a:t>
            </a:r>
            <a:endParaRPr b="0" lang="fr-FR" sz="2000" strike="noStrike" u="none">
              <a:solidFill>
                <a:schemeClr val="dk1"/>
              </a:solidFill>
              <a:effectLst/>
              <a:uFillTx/>
              <a:latin typeface="Calibri"/>
            </a:endParaRPr>
          </a:p>
          <a:p>
            <a:pPr lvl="5" marL="2592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Sixième niveau de plan</a:t>
            </a:r>
            <a:endParaRPr b="0" lang="fr-FR" sz="2000" strike="noStrike" u="none">
              <a:solidFill>
                <a:schemeClr val="dk1"/>
              </a:solidFill>
              <a:effectLst/>
              <a:uFillTx/>
              <a:latin typeface="Calibri"/>
            </a:endParaRPr>
          </a:p>
          <a:p>
            <a:pPr lvl="6" marL="3024000" indent="-216000">
              <a:lnSpc>
                <a:spcPct val="90000"/>
              </a:lnSpc>
              <a:spcBef>
                <a:spcPts val="283"/>
              </a:spcBef>
              <a:buClr>
                <a:srgbClr val="000000"/>
              </a:buClr>
              <a:buSzPct val="45000"/>
              <a:buFont typeface="Wingdings" charset="2"/>
              <a:buChar char=""/>
            </a:pPr>
            <a:r>
              <a:rPr b="0" lang="fr-FR" sz="2000" strike="noStrike" u="none">
                <a:solidFill>
                  <a:schemeClr val="dk1"/>
                </a:solidFill>
                <a:effectLst/>
                <a:uFillTx/>
                <a:latin typeface="Calibri"/>
              </a:rPr>
              <a:t>Septième niveau de plan</a:t>
            </a:r>
            <a:endParaRPr b="0" lang="fr-FR" sz="2000" strike="noStrike" u="none">
              <a:solidFill>
                <a:schemeClr val="dk1"/>
              </a:solidFill>
              <a:effectLst/>
              <a:uFillTx/>
              <a:latin typeface="Calibri"/>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Rectangle 3"/>
          <p:cNvSpPr/>
          <p:nvPr/>
        </p:nvSpPr>
        <p:spPr>
          <a:xfrm>
            <a:off x="2901960" y="3060000"/>
            <a:ext cx="9290160" cy="3240000"/>
          </a:xfrm>
          <a:prstGeom prst="rect">
            <a:avLst/>
          </a:prstGeom>
          <a:solidFill>
            <a:srgbClr val="a6004c"/>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16" name="Titre 1"/>
          <p:cNvSpPr/>
          <p:nvPr/>
        </p:nvSpPr>
        <p:spPr>
          <a:xfrm>
            <a:off x="3759120" y="3306240"/>
            <a:ext cx="5572440" cy="1103040"/>
          </a:xfrm>
          <a:prstGeom prst="rect">
            <a:avLst/>
          </a:prstGeom>
          <a:noFill/>
          <a:ln w="0">
            <a:noFill/>
          </a:ln>
        </p:spPr>
        <p:style>
          <a:lnRef idx="0"/>
          <a:fillRef idx="0"/>
          <a:effectRef idx="0"/>
          <a:fontRef idx="minor"/>
        </p:style>
        <p:txBody>
          <a:bodyPr anchor="ctr">
            <a:noAutofit/>
          </a:bodyPr>
          <a:p>
            <a:pPr defTabSz="457200">
              <a:lnSpc>
                <a:spcPct val="100000"/>
              </a:lnSpc>
              <a:tabLst>
                <a:tab algn="l" pos="0"/>
              </a:tabLst>
            </a:pPr>
            <a:r>
              <a:rPr b="1" lang="fr-FR" sz="3400" strike="noStrike" u="none">
                <a:solidFill>
                  <a:srgbClr val="ffffff"/>
                </a:solidFill>
                <a:effectLst/>
                <a:uFillTx/>
                <a:latin typeface="Myriad Pro"/>
              </a:rPr>
              <a:t>Projet WebReport</a:t>
            </a:r>
            <a:endParaRPr b="0" lang="fr-FR" sz="3400" strike="noStrike" u="none">
              <a:solidFill>
                <a:srgbClr val="000000"/>
              </a:solidFill>
              <a:effectLst/>
              <a:uFillTx/>
              <a:latin typeface="Arial"/>
            </a:endParaRPr>
          </a:p>
        </p:txBody>
      </p:sp>
      <p:sp>
        <p:nvSpPr>
          <p:cNvPr id="17" name="Titre 1"/>
          <p:cNvSpPr/>
          <p:nvPr/>
        </p:nvSpPr>
        <p:spPr>
          <a:xfrm>
            <a:off x="3780000" y="4968360"/>
            <a:ext cx="5572440" cy="431640"/>
          </a:xfrm>
          <a:prstGeom prst="rect">
            <a:avLst/>
          </a:prstGeom>
          <a:noFill/>
          <a:ln w="0">
            <a:noFill/>
          </a:ln>
        </p:spPr>
        <p:style>
          <a:lnRef idx="0"/>
          <a:fillRef idx="0"/>
          <a:effectRef idx="0"/>
          <a:fontRef idx="minor"/>
        </p:style>
        <p:txBody>
          <a:bodyPr anchor="ctr">
            <a:noAutofit/>
          </a:bodyPr>
          <a:p>
            <a:pPr defTabSz="457200">
              <a:lnSpc>
                <a:spcPct val="100000"/>
              </a:lnSpc>
              <a:tabLst>
                <a:tab algn="l" pos="0"/>
              </a:tabLst>
            </a:pPr>
            <a:r>
              <a:rPr b="0" lang="fr-FR" sz="2300" strike="noStrike" u="none">
                <a:solidFill>
                  <a:srgbClr val="ffffff"/>
                </a:solidFill>
                <a:effectLst/>
                <a:uFillTx/>
                <a:latin typeface="Myriad Pro"/>
              </a:rPr>
              <a:t>CDP : Justine HAZAN</a:t>
            </a:r>
            <a:endParaRPr b="0" lang="fr-FR" sz="2300" strike="noStrike" u="none">
              <a:solidFill>
                <a:srgbClr val="000000"/>
              </a:solidFill>
              <a:effectLst/>
              <a:uFillTx/>
              <a:latin typeface="Arial"/>
            </a:endParaRPr>
          </a:p>
          <a:p>
            <a:pPr defTabSz="457200">
              <a:lnSpc>
                <a:spcPct val="100000"/>
              </a:lnSpc>
              <a:tabLst>
                <a:tab algn="l" pos="0"/>
              </a:tabLst>
            </a:pPr>
            <a:r>
              <a:rPr b="0" lang="fr-FR" sz="2300" strike="noStrike" u="none">
                <a:solidFill>
                  <a:srgbClr val="ffffff"/>
                </a:solidFill>
                <a:effectLst/>
                <a:uFillTx/>
                <a:latin typeface="Myriad Pro"/>
              </a:rPr>
              <a:t>CDP Adj : Théo CRUZ DE ABREU FARIAS</a:t>
            </a:r>
            <a:endParaRPr b="0" lang="fr-FR" sz="2300" strike="noStrike" u="none">
              <a:solidFill>
                <a:srgbClr val="000000"/>
              </a:solidFill>
              <a:effectLst/>
              <a:uFillTx/>
              <a:latin typeface="Arial"/>
            </a:endParaRPr>
          </a:p>
          <a:p>
            <a:pPr defTabSz="457200">
              <a:lnSpc>
                <a:spcPct val="100000"/>
              </a:lnSpc>
              <a:tabLst>
                <a:tab algn="l" pos="0"/>
              </a:tabLst>
            </a:pPr>
            <a:r>
              <a:rPr b="0" lang="fr-FR" sz="2300" strike="noStrike" u="none">
                <a:solidFill>
                  <a:srgbClr val="ffffff"/>
                </a:solidFill>
                <a:effectLst/>
                <a:uFillTx/>
                <a:latin typeface="Myriad Pro"/>
              </a:rPr>
              <a:t>Resp. BDD : Léo BOUTONNET</a:t>
            </a:r>
            <a:endParaRPr b="0" lang="fr-FR" sz="2300" strike="noStrike" u="none">
              <a:solidFill>
                <a:srgbClr val="000000"/>
              </a:solidFill>
              <a:effectLst/>
              <a:uFillTx/>
              <a:latin typeface="Arial"/>
            </a:endParaRPr>
          </a:p>
          <a:p>
            <a:pPr defTabSz="457200">
              <a:lnSpc>
                <a:spcPct val="100000"/>
              </a:lnSpc>
              <a:tabLst>
                <a:tab algn="l" pos="0"/>
              </a:tabLst>
            </a:pPr>
            <a:r>
              <a:rPr b="0" lang="fr-FR" sz="2300" strike="noStrike" u="none">
                <a:solidFill>
                  <a:srgbClr val="ffffff"/>
                </a:solidFill>
                <a:effectLst/>
                <a:uFillTx/>
                <a:latin typeface="Myriad Pro"/>
              </a:rPr>
              <a:t>Resp. Back End : Maël ARCHENAULT</a:t>
            </a:r>
            <a:endParaRPr b="0" lang="fr-FR" sz="2300" strike="noStrike" u="none">
              <a:solidFill>
                <a:srgbClr val="000000"/>
              </a:solidFill>
              <a:effectLst/>
              <a:uFillTx/>
              <a:latin typeface="Arial"/>
            </a:endParaRPr>
          </a:p>
          <a:p>
            <a:pPr defTabSz="457200">
              <a:lnSpc>
                <a:spcPct val="100000"/>
              </a:lnSpc>
              <a:tabLst>
                <a:tab algn="l" pos="0"/>
              </a:tabLst>
            </a:pPr>
            <a:r>
              <a:rPr b="0" lang="fr-FR" sz="2300" strike="noStrike" u="none">
                <a:solidFill>
                  <a:srgbClr val="ffffff"/>
                </a:solidFill>
                <a:effectLst/>
                <a:uFillTx/>
                <a:latin typeface="Myriad Pro"/>
              </a:rPr>
              <a:t>Resp. Front End : Julien METZELARD</a:t>
            </a:r>
            <a:endParaRPr b="0" lang="fr-FR" sz="2300" strike="noStrike" u="none">
              <a:solidFill>
                <a:srgbClr val="000000"/>
              </a:solidFill>
              <a:effectLst/>
              <a:uFillTx/>
              <a:latin typeface="Arial"/>
            </a:endParaRPr>
          </a:p>
        </p:txBody>
      </p:sp>
      <p:pic>
        <p:nvPicPr>
          <p:cNvPr id="18" name="Image 6" descr="Logo ENSEA 2021 quadri.psd"/>
          <p:cNvPicPr/>
          <p:nvPr/>
        </p:nvPicPr>
        <p:blipFill>
          <a:blip r:embed="rId1"/>
          <a:stretch/>
        </p:blipFill>
        <p:spPr>
          <a:xfrm>
            <a:off x="6730200" y="635400"/>
            <a:ext cx="1609200" cy="173952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Rectangle 1"/>
          <p:cNvSpPr/>
          <p:nvPr/>
        </p:nvSpPr>
        <p:spPr>
          <a:xfrm>
            <a:off x="1116720" y="1099440"/>
            <a:ext cx="2940480" cy="44010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a:t>
            </a:r>
            <a:endParaRPr b="0" lang="fr-F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tia urbis subversasque silices sine periculi metu properantes equos velut publicos signatis quod dicitur calceis agitant, familiarium agmina tamquam praedatorios globos post terga trahentes ne Sannione qui-dem, ut ait comicus, domi relicto. quos imitatae matronae complures opertis capitibus et basternis per latera civitatis cuncta discurrunt. globos post terga trahentes ne Sannione quidem, ut ait comicus, domi relicto. quos imitatae matro-nae complures opertis capitibus et basternis per latera civitatis cuncta discurrunt.</a:t>
            </a:r>
            <a:endParaRPr b="0" lang="fr-FR" sz="1400" strike="noStrike" u="none">
              <a:solidFill>
                <a:srgbClr val="000000"/>
              </a:solidFill>
              <a:effectLst/>
              <a:uFillTx/>
              <a:latin typeface="Arial"/>
            </a:endParaRPr>
          </a:p>
        </p:txBody>
      </p:sp>
      <p:sp>
        <p:nvSpPr>
          <p:cNvPr id="20" name="Sous-titre 2"/>
          <p:cNvSpPr/>
          <p:nvPr/>
        </p:nvSpPr>
        <p:spPr>
          <a:xfrm>
            <a:off x="1116720" y="568440"/>
            <a:ext cx="3620880" cy="47412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400"/>
              </a:spcBef>
              <a:tabLst>
                <a:tab algn="l" pos="0"/>
              </a:tabLst>
            </a:pPr>
            <a:r>
              <a:rPr b="0" lang="fr-FR" sz="2000" strike="noStrike" u="none">
                <a:solidFill>
                  <a:srgbClr val="9e003b"/>
                </a:solidFill>
                <a:effectLst/>
                <a:uFillTx/>
                <a:latin typeface="Myriad Pro"/>
              </a:rPr>
              <a:t>TITRE DE PARAGRAPHE</a:t>
            </a:r>
            <a:endParaRPr b="0" lang="fr-FR" sz="2000" strike="noStrike" u="none">
              <a:solidFill>
                <a:srgbClr val="000000"/>
              </a:solidFill>
              <a:effectLst/>
              <a:uFillTx/>
              <a:latin typeface="Arial"/>
            </a:endParaRPr>
          </a:p>
        </p:txBody>
      </p:sp>
      <p:sp>
        <p:nvSpPr>
          <p:cNvPr id="21" name="Rectangle 3"/>
          <p:cNvSpPr/>
          <p:nvPr/>
        </p:nvSpPr>
        <p:spPr>
          <a:xfrm>
            <a:off x="7858080" y="1096920"/>
            <a:ext cx="2940480" cy="16002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a:t>
            </a:r>
            <a:endParaRPr b="0" lang="fr-FR" sz="1400" strike="noStrike" u="none">
              <a:solidFill>
                <a:srgbClr val="000000"/>
              </a:solidFill>
              <a:effectLst/>
              <a:uFillTx/>
              <a:latin typeface="Arial"/>
            </a:endParaRPr>
          </a:p>
        </p:txBody>
      </p:sp>
      <p:sp>
        <p:nvSpPr>
          <p:cNvPr id="22" name="Rectangle 4"/>
          <p:cNvSpPr/>
          <p:nvPr/>
        </p:nvSpPr>
        <p:spPr>
          <a:xfrm>
            <a:off x="8951760" y="6469920"/>
            <a:ext cx="2940480" cy="23040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fr-FR" sz="900" strike="noStrike" u="none">
              <a:solidFill>
                <a:srgbClr val="000000"/>
              </a:solidFill>
              <a:effectLst/>
              <a:uFillTx/>
              <a:latin typeface="Arial"/>
            </a:endParaRPr>
          </a:p>
        </p:txBody>
      </p:sp>
      <p:sp>
        <p:nvSpPr>
          <p:cNvPr id="23" name="Sous-titre 2"/>
          <p:cNvSpPr/>
          <p:nvPr/>
        </p:nvSpPr>
        <p:spPr>
          <a:xfrm>
            <a:off x="8696520" y="2941200"/>
            <a:ext cx="2102040" cy="3855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360"/>
              </a:spcBef>
              <a:tabLst>
                <a:tab algn="l" pos="0"/>
              </a:tabLst>
            </a:pPr>
            <a:r>
              <a:rPr b="0" lang="fr-FR" sz="1800" strike="noStrike" u="none">
                <a:solidFill>
                  <a:srgbClr val="9e003b"/>
                </a:solidFill>
                <a:effectLst/>
                <a:uFillTx/>
                <a:latin typeface="Myriad Pro"/>
              </a:rPr>
              <a:t>Texte camembert</a:t>
            </a:r>
            <a:endParaRPr b="0" lang="fr-FR" sz="1800" strike="noStrike" u="none">
              <a:solidFill>
                <a:srgbClr val="000000"/>
              </a:solidFill>
              <a:effectLst/>
              <a:uFillTx/>
              <a:latin typeface="Arial"/>
            </a:endParaRPr>
          </a:p>
        </p:txBody>
      </p:sp>
      <p:pic>
        <p:nvPicPr>
          <p:cNvPr id="24" name="Image 6" descr=""/>
          <p:cNvPicPr/>
          <p:nvPr/>
        </p:nvPicPr>
        <p:blipFill>
          <a:blip r:embed="rId1"/>
          <a:stretch/>
        </p:blipFill>
        <p:spPr>
          <a:xfrm>
            <a:off x="8154000" y="3444840"/>
            <a:ext cx="3212640" cy="2400120"/>
          </a:xfrm>
          <a:prstGeom prst="rect">
            <a:avLst/>
          </a:prstGeom>
          <a:noFill/>
          <a:ln w="0">
            <a:noFill/>
          </a:ln>
        </p:spPr>
      </p:pic>
      <p:sp>
        <p:nvSpPr>
          <p:cNvPr id="25" name="Rectangle 7"/>
          <p:cNvSpPr/>
          <p:nvPr/>
        </p:nvSpPr>
        <p:spPr>
          <a:xfrm>
            <a:off x="4495680" y="1091520"/>
            <a:ext cx="2940480" cy="44010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a:t>
            </a:r>
            <a:endParaRPr b="0" lang="fr-F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tia urbis subversasque silices sine periculi metu properantes equos velut publicos signatis quod dicitur calceis agitant, familiarium agmina tamquam praedatorios globos post terga trahentes ne Sannione qui-dem, ut ait comicus, domi relicto. quos imitatae matronae complures opertis capitibus et basternis per latera civitatis cuncta discurrunt. globos post terga trahentes ne Sannione quidem, ut ait comicus, domi relicto. quos imitatae matro-nae complures opertis capitibus et basternis per latera civitatis cuncta discurrunt.</a:t>
            </a:r>
            <a:endParaRPr b="0" lang="fr-FR" sz="1400" strike="noStrike" u="none">
              <a:solidFill>
                <a:srgbClr val="000000"/>
              </a:solidFill>
              <a:effectLst/>
              <a:uFillTx/>
              <a:latin typeface="Arial"/>
            </a:endParaRPr>
          </a:p>
        </p:txBody>
      </p:sp>
      <p:sp>
        <p:nvSpPr>
          <p:cNvPr id="26" name="Rectangle 8"/>
          <p:cNvSpPr/>
          <p:nvPr/>
        </p:nvSpPr>
        <p:spPr>
          <a:xfrm flipV="1">
            <a:off x="10195200" y="6404040"/>
            <a:ext cx="1619640" cy="4536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Rectangle 5"/>
          <p:cNvSpPr/>
          <p:nvPr/>
        </p:nvSpPr>
        <p:spPr>
          <a:xfrm>
            <a:off x="2900520" y="2793960"/>
            <a:ext cx="9291240" cy="1337400"/>
          </a:xfrm>
          <a:prstGeom prst="rect">
            <a:avLst/>
          </a:prstGeom>
          <a:solidFill>
            <a:srgbClr val="a6004c"/>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28" name="Titre 1"/>
          <p:cNvSpPr/>
          <p:nvPr/>
        </p:nvSpPr>
        <p:spPr>
          <a:xfrm>
            <a:off x="3438360" y="2760120"/>
            <a:ext cx="3984120" cy="133740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tabLst>
                <a:tab algn="l" pos="0"/>
              </a:tabLst>
            </a:pPr>
            <a:r>
              <a:rPr b="0" lang="fr-FR" sz="2200" strike="noStrike" u="none">
                <a:solidFill>
                  <a:srgbClr val="ffffff"/>
                </a:solidFill>
                <a:effectLst/>
                <a:uFillTx/>
                <a:latin typeface="Myriad Pro"/>
                <a:ea typeface="ヒラギノ角ゴ Pro W3"/>
              </a:rPr>
              <a:t>EMPLACEMENT TITRE</a:t>
            </a:r>
            <a:endParaRPr b="0" lang="fr-FR" sz="2200" strike="noStrike" u="none">
              <a:solidFill>
                <a:srgbClr val="000000"/>
              </a:solidFill>
              <a:effectLst/>
              <a:uFillTx/>
              <a:latin typeface="Arial"/>
            </a:endParaRPr>
          </a:p>
          <a:p>
            <a:pPr defTabSz="914400">
              <a:lnSpc>
                <a:spcPct val="100000"/>
              </a:lnSpc>
              <a:tabLst>
                <a:tab algn="l" pos="0"/>
              </a:tabLst>
            </a:pPr>
            <a:r>
              <a:rPr b="0" lang="fr-FR" sz="2200" strike="noStrike" u="none">
                <a:solidFill>
                  <a:srgbClr val="ffffff"/>
                </a:solidFill>
                <a:effectLst/>
                <a:uFillTx/>
                <a:latin typeface="Myriad Pro"/>
                <a:ea typeface="ヒラギノ角ゴ Pro W3"/>
              </a:rPr>
              <a:t>DE PRESENTATION</a:t>
            </a:r>
            <a:endParaRPr b="0" lang="fr-FR" sz="2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Rectangle 1"/>
          <p:cNvSpPr/>
          <p:nvPr/>
        </p:nvSpPr>
        <p:spPr>
          <a:xfrm>
            <a:off x="1116720" y="1099440"/>
            <a:ext cx="2940480" cy="44010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a:t>
            </a:r>
            <a:endParaRPr b="0" lang="fr-F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tia urbis subversasque silices sine periculi metu properantes equos velut publicos signatis quod dicitur calceis agitant, familiarium agmina tamquam praedatorios globos post terga trahentes ne Sannione qui-dem, ut ait comicus, domi relicto. quos imitatae matronae complures opertis capitibus et basternis per latera civitatis cuncta discurrunt. globos post terga trahentes ne Sannione quidem, ut ait comicus, domi relicto. quos imitatae matro-nae complures opertis capitibus et basternis per latera civitatis cuncta discurrunt.</a:t>
            </a:r>
            <a:endParaRPr b="0" lang="fr-FR" sz="1400" strike="noStrike" u="none">
              <a:solidFill>
                <a:srgbClr val="000000"/>
              </a:solidFill>
              <a:effectLst/>
              <a:uFillTx/>
              <a:latin typeface="Arial"/>
            </a:endParaRPr>
          </a:p>
        </p:txBody>
      </p:sp>
      <p:sp>
        <p:nvSpPr>
          <p:cNvPr id="30" name="Rectangle 2"/>
          <p:cNvSpPr/>
          <p:nvPr/>
        </p:nvSpPr>
        <p:spPr>
          <a:xfrm>
            <a:off x="7858080" y="1096920"/>
            <a:ext cx="2940480" cy="44010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a:t>
            </a:r>
            <a:endParaRPr b="0" lang="fr-F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a:t>
            </a:r>
            <a:endParaRPr b="0" lang="fr-F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a:t>
            </a:r>
            <a:endParaRPr b="0" lang="fr-FR" sz="1400" strike="noStrike" u="none">
              <a:solidFill>
                <a:srgbClr val="000000"/>
              </a:solidFill>
              <a:effectLst/>
              <a:uFillTx/>
              <a:latin typeface="Arial"/>
            </a:endParaRPr>
          </a:p>
        </p:txBody>
      </p:sp>
      <p:sp>
        <p:nvSpPr>
          <p:cNvPr id="31" name="Rectangle 3"/>
          <p:cNvSpPr/>
          <p:nvPr/>
        </p:nvSpPr>
        <p:spPr>
          <a:xfrm>
            <a:off x="8951760" y="6469920"/>
            <a:ext cx="2940480" cy="23040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fr-FR" sz="900" strike="noStrike" u="none">
              <a:solidFill>
                <a:srgbClr val="000000"/>
              </a:solidFill>
              <a:effectLst/>
              <a:uFillTx/>
              <a:latin typeface="Arial"/>
            </a:endParaRPr>
          </a:p>
        </p:txBody>
      </p:sp>
      <p:sp>
        <p:nvSpPr>
          <p:cNvPr id="32" name="Rectangle 4"/>
          <p:cNvSpPr/>
          <p:nvPr/>
        </p:nvSpPr>
        <p:spPr>
          <a:xfrm>
            <a:off x="4495680" y="1091520"/>
            <a:ext cx="2940480" cy="44010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a:t>
            </a:r>
            <a:endParaRPr b="0" lang="fr-F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tia urbis subversasque silices sine periculi metu properantes equos velut publicos signatis quod dicitur calceis agitant, familiarium agmina tamquam praedatorios globos post terga trahentes ne Sannione qui-dem, ut ait comicus, domi relicto. quos imitatae matronae complures opertis capitibus et basternis per latera civitatis cuncta discurrunt. globos post terga trahentes ne Sannione quidem, ut ait comicus, domi relicto. quos imitatae matro-nae complures opertis capitibus et basternis per latera civitatis cuncta discurrunt.</a:t>
            </a:r>
            <a:endParaRPr b="0" lang="fr-FR" sz="1400" strike="noStrike" u="none">
              <a:solidFill>
                <a:srgbClr val="000000"/>
              </a:solidFill>
              <a:effectLst/>
              <a:uFillTx/>
              <a:latin typeface="Arial"/>
            </a:endParaRPr>
          </a:p>
        </p:txBody>
      </p:sp>
      <p:sp>
        <p:nvSpPr>
          <p:cNvPr id="33" name="Rectangle 5"/>
          <p:cNvSpPr/>
          <p:nvPr/>
        </p:nvSpPr>
        <p:spPr>
          <a:xfrm flipV="1">
            <a:off x="10195200" y="6404040"/>
            <a:ext cx="1619640" cy="4536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Rectangle 1"/>
          <p:cNvSpPr/>
          <p:nvPr/>
        </p:nvSpPr>
        <p:spPr>
          <a:xfrm>
            <a:off x="1116720" y="1099440"/>
            <a:ext cx="2940480" cy="4401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de-DE" sz="1400" strike="noStrike" u="none">
                <a:solidFill>
                  <a:srgbClr val="777877"/>
                </a:solidFill>
                <a:effectLst/>
                <a:uFillTx/>
                <a:latin typeface="Myriad Pro"/>
              </a:rPr>
              <a:t>• Mensarum enim voragines </a:t>
            </a:r>
            <a:endParaRPr b="0" lang="fr-FR" sz="1400" strike="noStrike" u="none">
              <a:solidFill>
                <a:srgbClr val="000000"/>
              </a:solidFill>
              <a:effectLst/>
              <a:uFillTx/>
              <a:latin typeface="Arial"/>
            </a:endParaRPr>
          </a:p>
          <a:p>
            <a:pPr defTabSz="914400">
              <a:lnSpc>
                <a:spcPct val="100000"/>
              </a:lnSpc>
              <a:tabLst>
                <a:tab algn="l" pos="0"/>
              </a:tabLst>
            </a:pPr>
            <a:r>
              <a:rPr b="0" lang="pt-BR" sz="1400" strike="noStrike" u="none">
                <a:solidFill>
                  <a:srgbClr val="777877"/>
                </a:solidFill>
                <a:effectLst/>
                <a:uFillTx/>
                <a:latin typeface="Myriad Pro"/>
              </a:rPr>
              <a:t>• Varias voluptatum inlecebras</a:t>
            </a:r>
            <a:endParaRPr b="0" lang="fr-F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 Longius progrediar</a:t>
            </a:r>
            <a:endParaRPr b="0" lang="fr-F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 Praetermitto illuc transiturus</a:t>
            </a:r>
            <a:endParaRPr b="0" lang="fr-F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 Quidam per ampla spatia urbis </a:t>
            </a:r>
            <a:endParaRPr b="0" lang="fr-FR" sz="1400" strike="noStrike" u="none">
              <a:solidFill>
                <a:srgbClr val="000000"/>
              </a:solidFill>
              <a:effectLst/>
              <a:uFillTx/>
              <a:latin typeface="Arial"/>
            </a:endParaRPr>
          </a:p>
          <a:p>
            <a:pPr defTabSz="914400">
              <a:lnSpc>
                <a:spcPct val="100000"/>
              </a:lnSpc>
              <a:tabLst>
                <a:tab algn="l" pos="0"/>
              </a:tabLst>
            </a:pPr>
            <a:r>
              <a:rPr b="0" lang="es-ES_tradnl" sz="1400" strike="noStrike" u="none">
                <a:solidFill>
                  <a:srgbClr val="777877"/>
                </a:solidFill>
                <a:effectLst/>
                <a:uFillTx/>
                <a:latin typeface="Myriad Pro"/>
              </a:rPr>
              <a:t>• Subversasque silices sine</a:t>
            </a:r>
            <a:endParaRPr b="0" lang="fr-FR" sz="1400" strike="noStrike" u="none">
              <a:solidFill>
                <a:srgbClr val="000000"/>
              </a:solidFill>
              <a:effectLst/>
              <a:uFillTx/>
              <a:latin typeface="Arial"/>
            </a:endParaRPr>
          </a:p>
          <a:p>
            <a:pPr defTabSz="914400">
              <a:lnSpc>
                <a:spcPct val="100000"/>
              </a:lnSpc>
              <a:tabLst>
                <a:tab algn="l" pos="0"/>
              </a:tabLst>
            </a:pPr>
            <a:r>
              <a:rPr b="0" lang="es-ES_tradnl" sz="1400" strike="noStrike" u="none">
                <a:solidFill>
                  <a:srgbClr val="777877"/>
                </a:solidFill>
                <a:effectLst/>
                <a:uFillTx/>
                <a:latin typeface="Myriad Pro"/>
              </a:rPr>
              <a:t>• Periculi metu properantes equos </a:t>
            </a:r>
            <a:endParaRPr b="0" lang="fr-FR" sz="1400" strike="noStrike" u="none">
              <a:solidFill>
                <a:srgbClr val="000000"/>
              </a:solidFill>
              <a:effectLst/>
              <a:uFillTx/>
              <a:latin typeface="Arial"/>
            </a:endParaRPr>
          </a:p>
          <a:p>
            <a:pPr defTabSz="914400">
              <a:lnSpc>
                <a:spcPct val="100000"/>
              </a:lnSpc>
              <a:tabLst>
                <a:tab algn="l" pos="0"/>
              </a:tabLst>
            </a:pPr>
            <a:r>
              <a:rPr b="0" lang="pt-BR" sz="1400" strike="noStrike" u="none">
                <a:solidFill>
                  <a:srgbClr val="777877"/>
                </a:solidFill>
                <a:effectLst/>
                <a:uFillTx/>
                <a:latin typeface="Myriad Pro"/>
              </a:rPr>
              <a:t>• Velut publicos signatis quod</a:t>
            </a:r>
            <a:endParaRPr b="0" lang="fr-FR" sz="1400" strike="noStrike" u="none">
              <a:solidFill>
                <a:srgbClr val="000000"/>
              </a:solidFill>
              <a:effectLst/>
              <a:uFillTx/>
              <a:latin typeface="Arial"/>
            </a:endParaRPr>
          </a:p>
          <a:p>
            <a:pPr defTabSz="914400">
              <a:lnSpc>
                <a:spcPct val="100000"/>
              </a:lnSpc>
              <a:tabLst>
                <a:tab algn="l" pos="0"/>
              </a:tabLst>
            </a:pPr>
            <a:r>
              <a:rPr b="0" lang="en-US" sz="1400" strike="noStrike" u="none">
                <a:solidFill>
                  <a:srgbClr val="777877"/>
                </a:solidFill>
                <a:effectLst/>
                <a:uFillTx/>
                <a:latin typeface="Myriad Pro"/>
              </a:rPr>
              <a:t>• Dicitur calceis agitant familiarium </a:t>
            </a:r>
            <a:endParaRPr b="0" lang="fr-FR" sz="1400" strike="noStrike" u="none">
              <a:solidFill>
                <a:srgbClr val="000000"/>
              </a:solidFill>
              <a:effectLst/>
              <a:uFillTx/>
              <a:latin typeface="Arial"/>
            </a:endParaRPr>
          </a:p>
          <a:p>
            <a:pPr defTabSz="914400">
              <a:lnSpc>
                <a:spcPct val="100000"/>
              </a:lnSpc>
              <a:tabLst>
                <a:tab algn="l" pos="0"/>
              </a:tabLst>
            </a:pPr>
            <a:r>
              <a:rPr b="0" lang="pt-BR" sz="1400" strike="noStrike" u="none">
                <a:solidFill>
                  <a:srgbClr val="777877"/>
                </a:solidFill>
                <a:effectLst/>
                <a:uFillTx/>
                <a:latin typeface="Myriad Pro"/>
              </a:rPr>
              <a:t>• Agmina tamquam praedatorios </a:t>
            </a:r>
            <a:endParaRPr b="0" lang="fr-FR" sz="1400" strike="noStrike" u="none">
              <a:solidFill>
                <a:srgbClr val="000000"/>
              </a:solidFill>
              <a:effectLst/>
              <a:uFillTx/>
              <a:latin typeface="Arial"/>
            </a:endParaRPr>
          </a:p>
          <a:p>
            <a:pPr defTabSz="914400">
              <a:lnSpc>
                <a:spcPct val="100000"/>
              </a:lnSpc>
              <a:tabLst>
                <a:tab algn="l" pos="0"/>
              </a:tabLst>
            </a:pPr>
            <a:r>
              <a:rPr b="0" lang="hr-HR" sz="1400" strike="noStrike" u="none">
                <a:solidFill>
                  <a:srgbClr val="777877"/>
                </a:solidFill>
                <a:effectLst/>
                <a:uFillTx/>
                <a:latin typeface="Myriad Pro"/>
              </a:rPr>
              <a:t>• Globos post terga</a:t>
            </a:r>
            <a:endParaRPr b="0" lang="fr-F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 Trahentes ne Sannione quidem</a:t>
            </a:r>
            <a:endParaRPr b="0" lang="fr-FR" sz="1400" strike="noStrike" u="none">
              <a:solidFill>
                <a:srgbClr val="000000"/>
              </a:solidFill>
              <a:effectLst/>
              <a:uFillTx/>
              <a:latin typeface="Arial"/>
            </a:endParaRPr>
          </a:p>
          <a:p>
            <a:pPr defTabSz="914400">
              <a:lnSpc>
                <a:spcPct val="100000"/>
              </a:lnSpc>
              <a:tabLst>
                <a:tab algn="l" pos="0"/>
              </a:tabLst>
            </a:pPr>
            <a:r>
              <a:rPr b="0" lang="es-ES_tradnl" sz="1400" strike="noStrike" u="none">
                <a:solidFill>
                  <a:srgbClr val="777877"/>
                </a:solidFill>
                <a:effectLst/>
                <a:uFillTx/>
                <a:latin typeface="Myriad Pro"/>
              </a:rPr>
              <a:t>• Comicus, domi relicto</a:t>
            </a:r>
            <a:endParaRPr b="0" lang="fr-F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 Imitatae matronae complures </a:t>
            </a:r>
            <a:endParaRPr b="0" lang="fr-FR" sz="1400" strike="noStrike" u="none">
              <a:solidFill>
                <a:srgbClr val="000000"/>
              </a:solidFill>
              <a:effectLst/>
              <a:uFillTx/>
              <a:latin typeface="Arial"/>
            </a:endParaRPr>
          </a:p>
          <a:p>
            <a:pPr defTabSz="914400">
              <a:lnSpc>
                <a:spcPct val="100000"/>
              </a:lnSpc>
              <a:tabLst>
                <a:tab algn="l" pos="0"/>
              </a:tabLst>
            </a:pPr>
            <a:r>
              <a:rPr b="0" lang="fr-FR" sz="1400" strike="noStrike" u="none">
                <a:solidFill>
                  <a:srgbClr val="777877"/>
                </a:solidFill>
                <a:effectLst/>
                <a:uFillTx/>
                <a:latin typeface="Myriad Pro"/>
              </a:rPr>
              <a:t>• opertis capitibus et basternis</a:t>
            </a:r>
            <a:endParaRPr b="0" lang="fr-FR" sz="1400" strike="noStrike" u="none">
              <a:solidFill>
                <a:srgbClr val="000000"/>
              </a:solidFill>
              <a:effectLst/>
              <a:uFillTx/>
              <a:latin typeface="Arial"/>
            </a:endParaRPr>
          </a:p>
          <a:p>
            <a:pPr defTabSz="914400">
              <a:lnSpc>
                <a:spcPct val="100000"/>
              </a:lnSpc>
              <a:tabLst>
                <a:tab algn="l" pos="0"/>
              </a:tabLst>
            </a:pPr>
            <a:r>
              <a:rPr b="0" lang="ro-RO" sz="1400" strike="noStrike" u="none">
                <a:solidFill>
                  <a:srgbClr val="777877"/>
                </a:solidFill>
                <a:effectLst/>
                <a:uFillTx/>
                <a:latin typeface="Myriad Pro"/>
              </a:rPr>
              <a:t>• Latera civitatis cuncta</a:t>
            </a:r>
            <a:endParaRPr b="0" lang="fr-FR" sz="1400" strike="noStrike" u="none">
              <a:solidFill>
                <a:srgbClr val="000000"/>
              </a:solidFill>
              <a:effectLst/>
              <a:uFillTx/>
              <a:latin typeface="Arial"/>
            </a:endParaRPr>
          </a:p>
          <a:p>
            <a:pPr defTabSz="914400">
              <a:lnSpc>
                <a:spcPct val="100000"/>
              </a:lnSpc>
              <a:tabLst>
                <a:tab algn="l" pos="0"/>
              </a:tabLst>
            </a:pPr>
            <a:r>
              <a:rPr b="0" lang="ro-RO" sz="1400" strike="noStrike" u="none">
                <a:solidFill>
                  <a:srgbClr val="777877"/>
                </a:solidFill>
                <a:effectLst/>
                <a:uFillTx/>
                <a:latin typeface="Myriad Pro"/>
              </a:rPr>
              <a:t>• Discurrunt globos post terga</a:t>
            </a:r>
            <a:endParaRPr b="0" lang="fr-F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 Trahentes ne Sannione quidem</a:t>
            </a:r>
            <a:endParaRPr b="0" lang="fr-FR" sz="1400" strike="noStrike" u="none">
              <a:solidFill>
                <a:srgbClr val="000000"/>
              </a:solidFill>
              <a:effectLst/>
              <a:uFillTx/>
              <a:latin typeface="Arial"/>
            </a:endParaRPr>
          </a:p>
          <a:p>
            <a:pPr defTabSz="914400">
              <a:lnSpc>
                <a:spcPct val="100000"/>
              </a:lnSpc>
              <a:tabLst>
                <a:tab algn="l" pos="0"/>
              </a:tabLst>
            </a:pPr>
            <a:r>
              <a:rPr b="0" lang="es-ES_tradnl" sz="1400" strike="noStrike" u="none">
                <a:solidFill>
                  <a:srgbClr val="777877"/>
                </a:solidFill>
                <a:effectLst/>
                <a:uFillTx/>
                <a:latin typeface="Myriad Pro"/>
              </a:rPr>
              <a:t>• Comicus, domi relicto</a:t>
            </a:r>
            <a:endParaRPr b="0" lang="fr-FR" sz="1400" strike="noStrike" u="none">
              <a:solidFill>
                <a:srgbClr val="000000"/>
              </a:solidFill>
              <a:effectLst/>
              <a:uFillTx/>
              <a:latin typeface="Arial"/>
            </a:endParaRPr>
          </a:p>
          <a:p>
            <a:pPr defTabSz="914400">
              <a:lnSpc>
                <a:spcPct val="100000"/>
              </a:lnSpc>
              <a:tabLst>
                <a:tab algn="l" pos="0"/>
              </a:tabLst>
            </a:pPr>
            <a:r>
              <a:rPr b="0" lang="en-US" sz="1400" strike="noStrike" u="none">
                <a:solidFill>
                  <a:srgbClr val="777877"/>
                </a:solidFill>
                <a:effectLst/>
                <a:uFillTx/>
                <a:latin typeface="Myriad Pro"/>
              </a:rPr>
              <a:t>• Matronae complures opertis</a:t>
            </a:r>
            <a:endParaRPr b="0" lang="fr-FR" sz="1400" strike="noStrike" u="none">
              <a:solidFill>
                <a:srgbClr val="000000"/>
              </a:solidFill>
              <a:effectLst/>
              <a:uFillTx/>
              <a:latin typeface="Arial"/>
            </a:endParaRPr>
          </a:p>
        </p:txBody>
      </p:sp>
      <p:sp>
        <p:nvSpPr>
          <p:cNvPr id="35" name="Rectangle 3"/>
          <p:cNvSpPr/>
          <p:nvPr/>
        </p:nvSpPr>
        <p:spPr>
          <a:xfrm>
            <a:off x="8951760" y="6469920"/>
            <a:ext cx="2940480" cy="23040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fr-FR" sz="900" strike="noStrike" u="none">
              <a:solidFill>
                <a:srgbClr val="000000"/>
              </a:solidFill>
              <a:effectLst/>
              <a:uFillTx/>
              <a:latin typeface="Arial"/>
            </a:endParaRPr>
          </a:p>
        </p:txBody>
      </p:sp>
      <p:sp>
        <p:nvSpPr>
          <p:cNvPr id="36" name="Rectangle 5"/>
          <p:cNvSpPr/>
          <p:nvPr/>
        </p:nvSpPr>
        <p:spPr>
          <a:xfrm flipV="1">
            <a:off x="10195200" y="6404040"/>
            <a:ext cx="1619640" cy="4536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Rectangle 3"/>
          <p:cNvSpPr/>
          <p:nvPr/>
        </p:nvSpPr>
        <p:spPr>
          <a:xfrm>
            <a:off x="8951760" y="6469920"/>
            <a:ext cx="2940480" cy="23040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fr-FR" sz="900" strike="noStrike" u="none">
              <a:solidFill>
                <a:srgbClr val="000000"/>
              </a:solidFill>
              <a:effectLst/>
              <a:uFillTx/>
              <a:latin typeface="Arial"/>
            </a:endParaRPr>
          </a:p>
        </p:txBody>
      </p:sp>
      <p:sp>
        <p:nvSpPr>
          <p:cNvPr id="38" name="Rectangle 5"/>
          <p:cNvSpPr/>
          <p:nvPr/>
        </p:nvSpPr>
        <p:spPr>
          <a:xfrm flipV="1">
            <a:off x="10195200" y="6404040"/>
            <a:ext cx="1619640" cy="4536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39" name="Rectangle 6"/>
          <p:cNvSpPr/>
          <p:nvPr/>
        </p:nvSpPr>
        <p:spPr>
          <a:xfrm>
            <a:off x="888120" y="1099440"/>
            <a:ext cx="9799920" cy="50472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 signatis quod dicitur calceis agitant, familiarium agmina tamquam praedatorios globos post terga trahentes ne Sannione qui-dem, ut ait comicus, domi relicto. quos imitatae matronae complures opertis capitibus et basternis per latera civitatis cuncta discurrunt. globos post terga trahentes ne Sannione quidem, ut ait comicus, domi relicto. quos imitatae matro-nae complures opertis capitibus et basternis per latera civitatis cuncta discurrunt.</a:t>
            </a:r>
            <a:endParaRPr b="0" lang="fr-FR" sz="1400" strike="noStrike" u="none">
              <a:solidFill>
                <a:srgbClr val="000000"/>
              </a:solidFill>
              <a:effectLst/>
              <a:uFillTx/>
              <a:latin typeface="Arial"/>
            </a:endParaRPr>
          </a:p>
          <a:p>
            <a:pPr defTabSz="914400">
              <a:lnSpc>
                <a:spcPct val="100000"/>
              </a:lnSpc>
              <a:tabLst>
                <a:tab algn="l" pos="0"/>
              </a:tabLst>
            </a:pPr>
            <a:endParaRPr b="0" lang="fr-F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a:t>
            </a:r>
            <a:endParaRPr b="0" lang="fr-F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a:t>
            </a:r>
            <a:endParaRPr b="0" lang="fr-FR" sz="1400" strike="noStrike" u="none">
              <a:solidFill>
                <a:srgbClr val="000000"/>
              </a:solidFill>
              <a:effectLst/>
              <a:uFillTx/>
              <a:latin typeface="Arial"/>
            </a:endParaRPr>
          </a:p>
          <a:p>
            <a:pPr defTabSz="914400">
              <a:lnSpc>
                <a:spcPct val="100000"/>
              </a:lnSpc>
              <a:tabLst>
                <a:tab algn="l" pos="0"/>
              </a:tabLst>
            </a:pPr>
            <a:endParaRPr b="0" lang="fr-F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a:t>
            </a:r>
            <a:endParaRPr b="0" lang="fr-F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 signatis quod dicitur calceis agitant, familiarium agmina tamquam praedatorios globos post terga trahentes ne Sannione qui-dem, ut ait comicus, domi relicto. quos imitatae matronae complures opertis capitibus et basternis per latera civitatis cuncta discurrunt. globos post terga trahentes ne Sannione quidem, ut ait comicus, domi relicto. quos imitatae matro-nae complures opertis capitibus et basternis per latera civitatis cuncta discurrunt.</a:t>
            </a:r>
            <a:endParaRPr b="0" lang="fr-FR" sz="1400" strike="noStrike" u="none">
              <a:solidFill>
                <a:srgbClr val="000000"/>
              </a:solidFill>
              <a:effectLst/>
              <a:uFillTx/>
              <a:latin typeface="Arial"/>
            </a:endParaRPr>
          </a:p>
          <a:p>
            <a:pPr defTabSz="914400">
              <a:lnSpc>
                <a:spcPct val="100000"/>
              </a:lnSpc>
              <a:tabLst>
                <a:tab algn="l" pos="0"/>
              </a:tabLst>
            </a:pPr>
            <a:endParaRPr b="0" lang="fr-FR" sz="1400" strike="noStrike" u="none">
              <a:solidFill>
                <a:srgbClr val="000000"/>
              </a:solidFill>
              <a:effectLst/>
              <a:uFillTx/>
              <a:latin typeface="Arial"/>
            </a:endParaRPr>
          </a:p>
          <a:p>
            <a:pPr defTabSz="914400">
              <a:lnSpc>
                <a:spcPct val="100000"/>
              </a:lnSpc>
              <a:tabLst>
                <a:tab algn="l" pos="0"/>
              </a:tabLst>
            </a:pPr>
            <a:endParaRPr b="0" lang="fr-FR" sz="1400" strike="noStrike" u="none">
              <a:solidFill>
                <a:srgbClr val="000000"/>
              </a:solidFill>
              <a:effectLst/>
              <a:uFillTx/>
              <a:latin typeface="Arial"/>
            </a:endParaRPr>
          </a:p>
          <a:p>
            <a:pPr defTabSz="914400">
              <a:lnSpc>
                <a:spcPct val="100000"/>
              </a:lnSpc>
              <a:tabLst>
                <a:tab algn="l" pos="0"/>
              </a:tabLst>
            </a:pPr>
            <a:endParaRPr b="0" lang="fr-FR"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Rectangle 24"/>
          <p:cNvSpPr/>
          <p:nvPr/>
        </p:nvSpPr>
        <p:spPr>
          <a:xfrm>
            <a:off x="888120" y="993600"/>
            <a:ext cx="5614200" cy="307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400" strike="noStrike" u="none">
                <a:solidFill>
                  <a:srgbClr val="777877"/>
                </a:solidFill>
                <a:effectLst/>
                <a:uFillTx/>
                <a:latin typeface="Myriad Pro"/>
              </a:rPr>
              <a:t>Les couleurs préconisées sur les différents documents sont les suivantes :</a:t>
            </a:r>
            <a:endParaRPr b="0" lang="fr-FR" sz="1400" strike="noStrike" u="none">
              <a:solidFill>
                <a:srgbClr val="000000"/>
              </a:solidFill>
              <a:effectLst/>
              <a:uFillTx/>
              <a:latin typeface="Arial"/>
            </a:endParaRPr>
          </a:p>
        </p:txBody>
      </p:sp>
      <p:sp>
        <p:nvSpPr>
          <p:cNvPr id="41" name="Sous-titre 2"/>
          <p:cNvSpPr/>
          <p:nvPr/>
        </p:nvSpPr>
        <p:spPr>
          <a:xfrm>
            <a:off x="888120" y="568440"/>
            <a:ext cx="5343120" cy="47412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400"/>
              </a:spcBef>
              <a:tabLst>
                <a:tab algn="l" pos="0"/>
              </a:tabLst>
            </a:pPr>
            <a:r>
              <a:rPr b="0" lang="fr-FR" sz="2000" strike="noStrike" u="none">
                <a:solidFill>
                  <a:srgbClr val="9e003b"/>
                </a:solidFill>
                <a:effectLst/>
                <a:uFillTx/>
                <a:latin typeface="Myriad Pro"/>
              </a:rPr>
              <a:t>COLORIMETRIE DES DOCUMENTS</a:t>
            </a:r>
            <a:endParaRPr b="0" lang="fr-FR" sz="2000" strike="noStrike" u="none">
              <a:solidFill>
                <a:srgbClr val="000000"/>
              </a:solidFill>
              <a:effectLst/>
              <a:uFillTx/>
              <a:latin typeface="Arial"/>
            </a:endParaRPr>
          </a:p>
        </p:txBody>
      </p:sp>
      <p:sp>
        <p:nvSpPr>
          <p:cNvPr id="42" name="Rectangle 26"/>
          <p:cNvSpPr/>
          <p:nvPr/>
        </p:nvSpPr>
        <p:spPr>
          <a:xfrm>
            <a:off x="3269160" y="2417760"/>
            <a:ext cx="431640" cy="414360"/>
          </a:xfrm>
          <a:prstGeom prst="rect">
            <a:avLst/>
          </a:prstGeom>
          <a:solidFill>
            <a:srgbClr val="a6004c"/>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43" name="Rectangle 27"/>
          <p:cNvSpPr/>
          <p:nvPr/>
        </p:nvSpPr>
        <p:spPr>
          <a:xfrm>
            <a:off x="3778920" y="2351880"/>
            <a:ext cx="737280" cy="553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166</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0</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76</a:t>
            </a:r>
            <a:endParaRPr b="0" lang="fr-FR" sz="1000" strike="noStrike" u="none">
              <a:solidFill>
                <a:srgbClr val="000000"/>
              </a:solidFill>
              <a:effectLst/>
              <a:uFillTx/>
              <a:latin typeface="Arial"/>
            </a:endParaRPr>
          </a:p>
        </p:txBody>
      </p:sp>
      <p:sp>
        <p:nvSpPr>
          <p:cNvPr id="44" name="Rectangle 28"/>
          <p:cNvSpPr/>
          <p:nvPr/>
        </p:nvSpPr>
        <p:spPr>
          <a:xfrm>
            <a:off x="5269320" y="2417760"/>
            <a:ext cx="431640" cy="414360"/>
          </a:xfrm>
          <a:prstGeom prst="rect">
            <a:avLst/>
          </a:prstGeom>
          <a:solidFill>
            <a:srgbClr val="95c11f"/>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45" name="Rectangle 29"/>
          <p:cNvSpPr/>
          <p:nvPr/>
        </p:nvSpPr>
        <p:spPr>
          <a:xfrm>
            <a:off x="5779080" y="2351880"/>
            <a:ext cx="737280" cy="553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149</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196</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31</a:t>
            </a:r>
            <a:endParaRPr b="0" lang="fr-FR" sz="1000" strike="noStrike" u="none">
              <a:solidFill>
                <a:srgbClr val="000000"/>
              </a:solidFill>
              <a:effectLst/>
              <a:uFillTx/>
              <a:latin typeface="Arial"/>
            </a:endParaRPr>
          </a:p>
        </p:txBody>
      </p:sp>
      <p:sp>
        <p:nvSpPr>
          <p:cNvPr id="46" name="Rectangle 30"/>
          <p:cNvSpPr/>
          <p:nvPr/>
        </p:nvSpPr>
        <p:spPr>
          <a:xfrm>
            <a:off x="7263360" y="2417760"/>
            <a:ext cx="431640" cy="414360"/>
          </a:xfrm>
          <a:prstGeom prst="rect">
            <a:avLst/>
          </a:prstGeom>
          <a:solidFill>
            <a:srgbClr val="dedc00"/>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47" name="Rectangle 31"/>
          <p:cNvSpPr/>
          <p:nvPr/>
        </p:nvSpPr>
        <p:spPr>
          <a:xfrm>
            <a:off x="7773120" y="2351880"/>
            <a:ext cx="737280" cy="553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222</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220</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0</a:t>
            </a:r>
            <a:endParaRPr b="0" lang="fr-FR" sz="1000" strike="noStrike" u="none">
              <a:solidFill>
                <a:srgbClr val="000000"/>
              </a:solidFill>
              <a:effectLst/>
              <a:uFillTx/>
              <a:latin typeface="Arial"/>
            </a:endParaRPr>
          </a:p>
        </p:txBody>
      </p:sp>
      <p:sp>
        <p:nvSpPr>
          <p:cNvPr id="48" name="Rectangle 32"/>
          <p:cNvSpPr/>
          <p:nvPr/>
        </p:nvSpPr>
        <p:spPr>
          <a:xfrm>
            <a:off x="3279240" y="3490560"/>
            <a:ext cx="431640" cy="414360"/>
          </a:xfrm>
          <a:prstGeom prst="rect">
            <a:avLst/>
          </a:prstGeom>
          <a:solidFill>
            <a:srgbClr val="00aad0"/>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49" name="Rectangle 33"/>
          <p:cNvSpPr/>
          <p:nvPr/>
        </p:nvSpPr>
        <p:spPr>
          <a:xfrm>
            <a:off x="3789000" y="3424680"/>
            <a:ext cx="737280" cy="553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0</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170</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208</a:t>
            </a:r>
            <a:endParaRPr b="0" lang="fr-FR" sz="1000" strike="noStrike" u="none">
              <a:solidFill>
                <a:srgbClr val="000000"/>
              </a:solidFill>
              <a:effectLst/>
              <a:uFillTx/>
              <a:latin typeface="Arial"/>
            </a:endParaRPr>
          </a:p>
        </p:txBody>
      </p:sp>
      <p:sp>
        <p:nvSpPr>
          <p:cNvPr id="50" name="Rectangle 34"/>
          <p:cNvSpPr/>
          <p:nvPr/>
        </p:nvSpPr>
        <p:spPr>
          <a:xfrm>
            <a:off x="5279400" y="3490560"/>
            <a:ext cx="431640" cy="414360"/>
          </a:xfrm>
          <a:prstGeom prst="rect">
            <a:avLst/>
          </a:prstGeom>
          <a:solidFill>
            <a:srgbClr val="e9511b"/>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51" name="Rectangle 35"/>
          <p:cNvSpPr/>
          <p:nvPr/>
        </p:nvSpPr>
        <p:spPr>
          <a:xfrm>
            <a:off x="5789160" y="3424680"/>
            <a:ext cx="737280" cy="553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233</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81</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27</a:t>
            </a:r>
            <a:endParaRPr b="0" lang="fr-FR" sz="1000" strike="noStrike" u="none">
              <a:solidFill>
                <a:srgbClr val="000000"/>
              </a:solidFill>
              <a:effectLst/>
              <a:uFillTx/>
              <a:latin typeface="Arial"/>
            </a:endParaRPr>
          </a:p>
        </p:txBody>
      </p:sp>
      <p:sp>
        <p:nvSpPr>
          <p:cNvPr id="52" name="Rectangle 36"/>
          <p:cNvSpPr/>
          <p:nvPr/>
        </p:nvSpPr>
        <p:spPr>
          <a:xfrm>
            <a:off x="3279240" y="4573080"/>
            <a:ext cx="431640" cy="414360"/>
          </a:xfrm>
          <a:prstGeom prst="rect">
            <a:avLst/>
          </a:prstGeom>
          <a:solidFill>
            <a:srgbClr val="9c9b9b"/>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53" name="Rectangle 37"/>
          <p:cNvSpPr/>
          <p:nvPr/>
        </p:nvSpPr>
        <p:spPr>
          <a:xfrm>
            <a:off x="3789000" y="4507200"/>
            <a:ext cx="737280" cy="553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156</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155</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155</a:t>
            </a:r>
            <a:endParaRPr b="0" lang="fr-FR" sz="1000" strike="noStrike" u="none">
              <a:solidFill>
                <a:srgbClr val="000000"/>
              </a:solidFill>
              <a:effectLst/>
              <a:uFillTx/>
              <a:latin typeface="Arial"/>
            </a:endParaRPr>
          </a:p>
        </p:txBody>
      </p:sp>
      <p:sp>
        <p:nvSpPr>
          <p:cNvPr id="54" name="Rectangle 38"/>
          <p:cNvSpPr/>
          <p:nvPr/>
        </p:nvSpPr>
        <p:spPr>
          <a:xfrm>
            <a:off x="5279400" y="4573080"/>
            <a:ext cx="431640" cy="414360"/>
          </a:xfrm>
          <a:prstGeom prst="rect">
            <a:avLst/>
          </a:prstGeom>
          <a:solidFill>
            <a:srgbClr val="706f6f"/>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55" name="Rectangle 39"/>
          <p:cNvSpPr/>
          <p:nvPr/>
        </p:nvSpPr>
        <p:spPr>
          <a:xfrm>
            <a:off x="5789160" y="4507200"/>
            <a:ext cx="737280" cy="553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112</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111</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111</a:t>
            </a:r>
            <a:endParaRPr b="0" lang="fr-FR" sz="1000" strike="noStrike" u="none">
              <a:solidFill>
                <a:srgbClr val="000000"/>
              </a:solidFill>
              <a:effectLst/>
              <a:uFillTx/>
              <a:latin typeface="Arial"/>
            </a:endParaRPr>
          </a:p>
        </p:txBody>
      </p:sp>
      <p:sp>
        <p:nvSpPr>
          <p:cNvPr id="56" name="Rectangle 40"/>
          <p:cNvSpPr/>
          <p:nvPr/>
        </p:nvSpPr>
        <p:spPr>
          <a:xfrm>
            <a:off x="7273440" y="4573080"/>
            <a:ext cx="431640" cy="414360"/>
          </a:xfrm>
          <a:prstGeom prst="rect">
            <a:avLst/>
          </a:prstGeom>
          <a:solidFill>
            <a:srgbClr val="1d1d1b"/>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57" name="Rectangle 41"/>
          <p:cNvSpPr/>
          <p:nvPr/>
        </p:nvSpPr>
        <p:spPr>
          <a:xfrm>
            <a:off x="7773120" y="4507200"/>
            <a:ext cx="737280" cy="553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29</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29</a:t>
            </a:r>
            <a:endParaRPr b="0" lang="fr-F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27</a:t>
            </a:r>
            <a:endParaRPr b="0" lang="fr-FR" sz="1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Rectangle 1"/>
          <p:cNvSpPr/>
          <p:nvPr/>
        </p:nvSpPr>
        <p:spPr>
          <a:xfrm>
            <a:off x="6242040" y="2048040"/>
            <a:ext cx="2940480" cy="16002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a:t>
            </a:r>
            <a:endParaRPr b="0" lang="fr-F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si-turus quod </a:t>
            </a:r>
            <a:r>
              <a:rPr b="1" lang="it-IT" sz="1400" strike="noStrike" u="none">
                <a:solidFill>
                  <a:srgbClr val="9e003b"/>
                </a:solidFill>
                <a:effectLst/>
                <a:uFillTx/>
                <a:latin typeface="Myriad Pro"/>
              </a:rPr>
              <a:t>quidam per ampla </a:t>
            </a:r>
            <a:r>
              <a:rPr b="0" lang="it-IT" sz="1400" strike="noStrike" u="none">
                <a:solidFill>
                  <a:srgbClr val="777877"/>
                </a:solidFill>
                <a:effectLst/>
                <a:uFillTx/>
                <a:latin typeface="Myriad Pro"/>
              </a:rPr>
              <a:t>spa-tia urbis subversasque silices sine peri-culi metu properantes equos velut publicos.</a:t>
            </a:r>
            <a:endParaRPr b="0" lang="fr-FR" sz="1400" strike="noStrike" u="none">
              <a:solidFill>
                <a:srgbClr val="000000"/>
              </a:solidFill>
              <a:effectLst/>
              <a:uFillTx/>
              <a:latin typeface="Arial"/>
            </a:endParaRPr>
          </a:p>
        </p:txBody>
      </p:sp>
      <p:sp>
        <p:nvSpPr>
          <p:cNvPr id="59" name="Rectangle 3"/>
          <p:cNvSpPr/>
          <p:nvPr/>
        </p:nvSpPr>
        <p:spPr>
          <a:xfrm>
            <a:off x="8951760" y="6469920"/>
            <a:ext cx="2940480" cy="23040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fr-FR" sz="900" strike="noStrike" u="none">
              <a:solidFill>
                <a:srgbClr val="000000"/>
              </a:solidFill>
              <a:effectLst/>
              <a:uFillTx/>
              <a:latin typeface="Arial"/>
            </a:endParaRPr>
          </a:p>
        </p:txBody>
      </p:sp>
      <p:sp>
        <p:nvSpPr>
          <p:cNvPr id="60" name="Rectangle 4"/>
          <p:cNvSpPr/>
          <p:nvPr/>
        </p:nvSpPr>
        <p:spPr>
          <a:xfrm flipV="1">
            <a:off x="10195200" y="6404040"/>
            <a:ext cx="1619640" cy="4536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pic>
        <p:nvPicPr>
          <p:cNvPr id="61" name="Image 5" descr="logo pour der.jpg"/>
          <p:cNvPicPr/>
          <p:nvPr/>
        </p:nvPicPr>
        <p:blipFill>
          <a:blip r:embed="rId1"/>
          <a:stretch/>
        </p:blipFill>
        <p:spPr>
          <a:xfrm>
            <a:off x="2935800" y="1890360"/>
            <a:ext cx="2770200" cy="2038680"/>
          </a:xfrm>
          <a:prstGeom prst="rect">
            <a:avLst/>
          </a:prstGeom>
          <a:noFill/>
          <a:ln w="0">
            <a:noFill/>
          </a:ln>
        </p:spPr>
      </p:pic>
      <p:sp>
        <p:nvSpPr>
          <p:cNvPr id="62" name="Rectangle 6"/>
          <p:cNvSpPr/>
          <p:nvPr/>
        </p:nvSpPr>
        <p:spPr>
          <a:xfrm>
            <a:off x="5863680" y="1973160"/>
            <a:ext cx="45360" cy="1786680"/>
          </a:xfrm>
          <a:prstGeom prst="rect">
            <a:avLst/>
          </a:prstGeom>
          <a:solidFill>
            <a:srgbClr val="a6004c"/>
          </a:solidFill>
          <a:ln>
            <a:solidFill>
              <a:srgbClr val="4472c4"/>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2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3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4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LibreOffice/25.2.6.2$Linux_X86_64 LibreOffice_project/40d1a0e1d5bdf1afaeae24d9ece32bbb00fa66a4</Application>
  <AppVersion>15.0000</AppVersion>
  <Words>1049</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2021-03-25T13:34:06Z</dcterms:created>
  <dc:creator>ENERGEN ENERGEN</dc:creator>
  <dc:description/>
  <dc:language>fr-FR</dc:language>
  <cp:lastModifiedBy/>
  <dcterms:modified xsi:type="dcterms:W3CDTF">2025-10-20T13:58:52Z</dcterms:modified>
  <cp:revision>2</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Grand écran</vt:lpwstr>
  </property>
  <property fmtid="{D5CDD505-2E9C-101B-9397-08002B2CF9AE}" pid="3" name="Slides">
    <vt:i4>8</vt:i4>
  </property>
</Properties>
</file>