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48"/>
      </p:cViewPr>
      <p:guideLst>
        <p:guide orient="horz" pos="3841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399" Type="http://schemas.openxmlformats.org/officeDocument/2006/relationships/tags" Target="../tags/tag399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slideLayout" Target="../slideLayouts/slideLayout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7" name="OTLSHAPE_T_2cc2eed1777a431dbe346759e7231a0e_HorizontalConnector1">
            <a:extLst>
              <a:ext uri="{FF2B5EF4-FFF2-40B4-BE49-F238E27FC236}">
                <a16:creationId xmlns:a16="http://schemas.microsoft.com/office/drawing/2014/main" id="{9502AEB0-5C7A-4A21-B9B9-C78A36DD385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49434" y="20123446"/>
            <a:ext cx="146976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6" name="OTLSHAPE_T_775eba9507c746c68449b96bfae8966e_HorizontalConnector1">
            <a:extLst>
              <a:ext uri="{FF2B5EF4-FFF2-40B4-BE49-F238E27FC236}">
                <a16:creationId xmlns:a16="http://schemas.microsoft.com/office/drawing/2014/main" id="{ADFF8F51-B585-47B1-9C67-08F667D179AA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822408" y="19532812"/>
            <a:ext cx="14524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5" name="OTLSHAPE_T_625152fce1bc4226a1545630f6e01995_HorizontalConnector1">
            <a:extLst>
              <a:ext uri="{FF2B5EF4-FFF2-40B4-BE49-F238E27FC236}">
                <a16:creationId xmlns:a16="http://schemas.microsoft.com/office/drawing/2014/main" id="{F3A33FEE-E425-4C8A-9FFE-937D0FABD31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01233" y="18942177"/>
            <a:ext cx="14945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4" name="OTLSHAPE_T_b5c8b6bd492e4c829f181ca55164d3e7_HorizontalConnector1">
            <a:extLst>
              <a:ext uri="{FF2B5EF4-FFF2-40B4-BE49-F238E27FC236}">
                <a16:creationId xmlns:a16="http://schemas.microsoft.com/office/drawing/2014/main" id="{6495EC81-255B-4562-83F5-A4BEBA66648D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409529" y="18513510"/>
            <a:ext cx="139376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7" name="OTLSHAPE_T_31104af39cbe4ca28d02c28b0c7c57a6_HorizontalConnector1">
            <a:extLst>
              <a:ext uri="{FF2B5EF4-FFF2-40B4-BE49-F238E27FC236}">
                <a16:creationId xmlns:a16="http://schemas.microsoft.com/office/drawing/2014/main" id="{F10FC94E-CBBD-4DA7-A886-7CD769B4FB8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474595" y="18216626"/>
            <a:ext cx="50852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6" name="OTLSHAPE_T_082cb28cb5d649a89fa5d0362ea28e3c_HorizontalConnector1">
            <a:extLst>
              <a:ext uri="{FF2B5EF4-FFF2-40B4-BE49-F238E27FC236}">
                <a16:creationId xmlns:a16="http://schemas.microsoft.com/office/drawing/2014/main" id="{F1B0FBF5-EAC7-4B1D-A92B-98319F6D4DD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893272" y="17889559"/>
            <a:ext cx="84839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5" name="OTLSHAPE_T_f0a6d3c5036b42998bbbfb800809cbe9_HorizontalConnector1">
            <a:extLst>
              <a:ext uri="{FF2B5EF4-FFF2-40B4-BE49-F238E27FC236}">
                <a16:creationId xmlns:a16="http://schemas.microsoft.com/office/drawing/2014/main" id="{05510440-9166-4151-A7BE-51806FA8633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343489" y="17562491"/>
            <a:ext cx="80254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4" name="OTLSHAPE_T_5d2856876b4144dbbc6c5b7e509fdc72_HorizontalConnector1">
            <a:extLst>
              <a:ext uri="{FF2B5EF4-FFF2-40B4-BE49-F238E27FC236}">
                <a16:creationId xmlns:a16="http://schemas.microsoft.com/office/drawing/2014/main" id="{B333E102-35BB-46EC-BF5F-83FDACFDFCE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82749" y="17235424"/>
            <a:ext cx="76099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3" name="OTLSHAPE_T_0b1e8459444947f39d194de20c098f06_HorizontalConnector1">
            <a:extLst>
              <a:ext uri="{FF2B5EF4-FFF2-40B4-BE49-F238E27FC236}">
                <a16:creationId xmlns:a16="http://schemas.microsoft.com/office/drawing/2014/main" id="{8FDD836E-71F6-476A-A86B-A307C0B3C90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885611" y="16908357"/>
            <a:ext cx="6610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2" name="OTLSHAPE_T_bb2ba46e33fa4a42ae8fe39183fcd217_HorizontalConnector1">
            <a:extLst>
              <a:ext uri="{FF2B5EF4-FFF2-40B4-BE49-F238E27FC236}">
                <a16:creationId xmlns:a16="http://schemas.microsoft.com/office/drawing/2014/main" id="{54B63AA3-CEF5-4944-A7F5-18F3CAEA0DE8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243878" y="16581289"/>
            <a:ext cx="6900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1" name="OTLSHAPE_T_aea69bf4c88a4da3b0ed0b6f460b5af5_HorizontalConnector1">
            <a:extLst>
              <a:ext uri="{FF2B5EF4-FFF2-40B4-BE49-F238E27FC236}">
                <a16:creationId xmlns:a16="http://schemas.microsoft.com/office/drawing/2014/main" id="{A5D0248B-468D-4842-83E3-A8382ADA023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870244" y="16254222"/>
            <a:ext cx="51133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0" name="OTLSHAPE_T_acbc66b5b6ce44aaa8535da06f3ba8b9_HorizontalConnector1">
            <a:extLst>
              <a:ext uri="{FF2B5EF4-FFF2-40B4-BE49-F238E27FC236}">
                <a16:creationId xmlns:a16="http://schemas.microsoft.com/office/drawing/2014/main" id="{89352CFB-F885-4ACB-80E8-1E0DD1948F29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73573" y="15957338"/>
            <a:ext cx="5910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9" name="OTLSHAPE_T_505c3f0b25914b8491f3d1d1bd8be78b_HorizontalConnector1">
            <a:extLst>
              <a:ext uri="{FF2B5EF4-FFF2-40B4-BE49-F238E27FC236}">
                <a16:creationId xmlns:a16="http://schemas.microsoft.com/office/drawing/2014/main" id="{0144F555-8996-4C8B-9A18-7821356CD3E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825922" y="15660455"/>
            <a:ext cx="59500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8" name="OTLSHAPE_T_d29cdbdde3b44c23a2ca60ab7e21b29b_HorizontalConnector1">
            <a:extLst>
              <a:ext uri="{FF2B5EF4-FFF2-40B4-BE49-F238E27FC236}">
                <a16:creationId xmlns:a16="http://schemas.microsoft.com/office/drawing/2014/main" id="{C0529CD9-E7A4-4D5E-8D8F-147A25DAF05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66823" y="15333388"/>
            <a:ext cx="478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7" name="OTLSHAPE_T_170eb25b53384f06bf9caeb58ed6e923_HorizontalConnector1">
            <a:extLst>
              <a:ext uri="{FF2B5EF4-FFF2-40B4-BE49-F238E27FC236}">
                <a16:creationId xmlns:a16="http://schemas.microsoft.com/office/drawing/2014/main" id="{1C1E506E-D1F8-4720-B7B2-9C0242FF71A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4973" y="15036504"/>
            <a:ext cx="6138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6" name="OTLSHAPE_T_1057f57dff614335972c6c796838a70e_HorizontalConnector1">
            <a:extLst>
              <a:ext uri="{FF2B5EF4-FFF2-40B4-BE49-F238E27FC236}">
                <a16:creationId xmlns:a16="http://schemas.microsoft.com/office/drawing/2014/main" id="{AA7E5778-7214-40BE-B299-2C7C994C6711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469263" y="14739620"/>
            <a:ext cx="9691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5" name="OTLSHAPE_T_b26232a788294d0da80cbe9d3212c934_HorizontalConnector1">
            <a:extLst>
              <a:ext uri="{FF2B5EF4-FFF2-40B4-BE49-F238E27FC236}">
                <a16:creationId xmlns:a16="http://schemas.microsoft.com/office/drawing/2014/main" id="{BB0C4E31-0266-4F15-92C7-2D65168F9D9E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157010" y="14412553"/>
            <a:ext cx="9004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4" name="OTLSHAPE_T_fb834fb0fd87455fb51286cf1aed0181_HorizontalConnector1">
            <a:extLst>
              <a:ext uri="{FF2B5EF4-FFF2-40B4-BE49-F238E27FC236}">
                <a16:creationId xmlns:a16="http://schemas.microsoft.com/office/drawing/2014/main" id="{FDF57000-B657-45D4-A2BF-DD7C4356E356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615948" y="14085486"/>
            <a:ext cx="113459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OTLSHAPE_T_415838629427457ca12cda4f88f4c673_HorizontalConnector1">
            <a:extLst>
              <a:ext uri="{FF2B5EF4-FFF2-40B4-BE49-F238E27FC236}">
                <a16:creationId xmlns:a16="http://schemas.microsoft.com/office/drawing/2014/main" id="{140A9499-A8C9-43B7-B892-C7CAC4B075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570270" y="13758418"/>
            <a:ext cx="82224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4" name="OTLSHAPE_T_7754225526a1413eac33b1e2ee72a7a9_HorizontalConnector1">
            <a:extLst>
              <a:ext uri="{FF2B5EF4-FFF2-40B4-BE49-F238E27FC236}">
                <a16:creationId xmlns:a16="http://schemas.microsoft.com/office/drawing/2014/main" id="{1C57A189-23BE-4CEA-929C-DA5ECDF6E73C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824693" y="13431351"/>
            <a:ext cx="71036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1" name="OTLSHAPE_T_e1f7b2aab5ff4861909bb6f84b9a58d5_HorizontalConnector1">
            <a:extLst>
              <a:ext uri="{FF2B5EF4-FFF2-40B4-BE49-F238E27FC236}">
                <a16:creationId xmlns:a16="http://schemas.microsoft.com/office/drawing/2014/main" id="{CAFBBFB3-7FDC-430E-BEA4-9A2FF4AAAA47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378585" y="13104284"/>
            <a:ext cx="61812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0" name="OTLSHAPE_T_6d0ac59b73fd4a4fbced8a9925f0881c_HorizontalConnector1">
            <a:extLst>
              <a:ext uri="{FF2B5EF4-FFF2-40B4-BE49-F238E27FC236}">
                <a16:creationId xmlns:a16="http://schemas.microsoft.com/office/drawing/2014/main" id="{B00E30BB-4174-4D89-8179-0E258316CC5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110148" y="12777216"/>
            <a:ext cx="101314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1" name="OTLSHAPE_T_21b58c5a4cd943b3802f5e9de07d7b6c_HorizontalConnector1">
            <a:extLst>
              <a:ext uri="{FF2B5EF4-FFF2-40B4-BE49-F238E27FC236}">
                <a16:creationId xmlns:a16="http://schemas.microsoft.com/office/drawing/2014/main" id="{FBC73CE4-AD0F-4973-A2F2-AAA39EC9CC77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359279" y="12450149"/>
            <a:ext cx="7289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0" name="OTLSHAPE_T_46e0bf66e5ab4033a4b3a57a033fb277_HorizontalConnector1">
            <a:extLst>
              <a:ext uri="{FF2B5EF4-FFF2-40B4-BE49-F238E27FC236}">
                <a16:creationId xmlns:a16="http://schemas.microsoft.com/office/drawing/2014/main" id="{09BA705A-6FB8-45D2-BBCC-A08BB21CD0C6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027174" y="12123081"/>
            <a:ext cx="6180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9" name="OTLSHAPE_T_e68ed40d4b83438e8cad58acf3860f3b_HorizontalConnector1">
            <a:extLst>
              <a:ext uri="{FF2B5EF4-FFF2-40B4-BE49-F238E27FC236}">
                <a16:creationId xmlns:a16="http://schemas.microsoft.com/office/drawing/2014/main" id="{18C7BEC6-0FFC-4984-82B4-F55EABF7F153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822154" y="11796014"/>
            <a:ext cx="6385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8" name="OTLSHAPE_T_43f4774306dc496288f2e7fe819fb584_HorizontalConnector1">
            <a:extLst>
              <a:ext uri="{FF2B5EF4-FFF2-40B4-BE49-F238E27FC236}">
                <a16:creationId xmlns:a16="http://schemas.microsoft.com/office/drawing/2014/main" id="{4117CA0E-1D54-47ED-99E2-0E70D633C4AA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131697" y="11499131"/>
            <a:ext cx="64281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7" name="OTLSHAPE_T_49b6679fedd44b80918c951ea174ab31_HorizontalConnector1">
            <a:extLst>
              <a:ext uri="{FF2B5EF4-FFF2-40B4-BE49-F238E27FC236}">
                <a16:creationId xmlns:a16="http://schemas.microsoft.com/office/drawing/2014/main" id="{B77EAE6B-2179-438B-B618-F62FE335AD37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547408" y="11202246"/>
            <a:ext cx="5300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6" name="OTLSHAPE_T_ba2e5b4e4cb94201b6bbef45909cbff2_HorizontalConnector1">
            <a:extLst>
              <a:ext uri="{FF2B5EF4-FFF2-40B4-BE49-F238E27FC236}">
                <a16:creationId xmlns:a16="http://schemas.microsoft.com/office/drawing/2014/main" id="{6B03730E-8573-4423-9DD4-FBA6AFD0823B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962022" y="10875180"/>
            <a:ext cx="44453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5" name="OTLSHAPE_T_fd3c1e32a21040adaa8b088d40305476_HorizontalConnector1">
            <a:extLst>
              <a:ext uri="{FF2B5EF4-FFF2-40B4-BE49-F238E27FC236}">
                <a16:creationId xmlns:a16="http://schemas.microsoft.com/office/drawing/2014/main" id="{69B0FACB-0C21-4C43-8F28-92D9B74A1818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108708" y="10548112"/>
            <a:ext cx="42987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4" name="OTLSHAPE_T_18ee38847f134fc580886c9d7f9030b0_HorizontalConnector1">
            <a:extLst>
              <a:ext uri="{FF2B5EF4-FFF2-40B4-BE49-F238E27FC236}">
                <a16:creationId xmlns:a16="http://schemas.microsoft.com/office/drawing/2014/main" id="{45DC7F9D-65B6-4DBF-A1A8-DD6D5AEBDCF5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063030" y="10221044"/>
            <a:ext cx="43443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3" name="OTLSHAPE_T_71964515046c4804a7b339e3293b5c1d_HorizontalConnector1">
            <a:extLst>
              <a:ext uri="{FF2B5EF4-FFF2-40B4-BE49-F238E27FC236}">
                <a16:creationId xmlns:a16="http://schemas.microsoft.com/office/drawing/2014/main" id="{E6E2E272-52E4-4870-93EE-79D5A34FC496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2742438" y="9893977"/>
            <a:ext cx="3664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2" name="OTLSHAPE_T_264db2009fe6486f9f3700fb0c61098c_HorizontalConnector1">
            <a:extLst>
              <a:ext uri="{FF2B5EF4-FFF2-40B4-BE49-F238E27FC236}">
                <a16:creationId xmlns:a16="http://schemas.microsoft.com/office/drawing/2014/main" id="{6DE001C9-27AD-4ED2-AA88-3840244D5A29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2705438" y="9566910"/>
            <a:ext cx="3701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1" name="OTLSHAPE_T_ee2f68e8b1ef4a9f8c5332855d25b8e5_HorizontalConnector1">
            <a:extLst>
              <a:ext uri="{FF2B5EF4-FFF2-40B4-BE49-F238E27FC236}">
                <a16:creationId xmlns:a16="http://schemas.microsoft.com/office/drawing/2014/main" id="{E6824A13-D513-451D-A71F-14FB37F585E0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2935901" y="9239843"/>
            <a:ext cx="3471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0" name="OTLSHAPE_T_5aa6116328ae4a149e6d38888221f131_HorizontalConnector1">
            <a:extLst>
              <a:ext uri="{FF2B5EF4-FFF2-40B4-BE49-F238E27FC236}">
                <a16:creationId xmlns:a16="http://schemas.microsoft.com/office/drawing/2014/main" id="{3FC0AF8B-46CD-4ED1-A689-AAD82AA1DE52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603796" y="8912775"/>
            <a:ext cx="38755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" name="OTLSHAPE_T_c73a10d8139146c4861f84b30cc7b56a_HorizontalConnector1">
            <a:extLst>
              <a:ext uri="{FF2B5EF4-FFF2-40B4-BE49-F238E27FC236}">
                <a16:creationId xmlns:a16="http://schemas.microsoft.com/office/drawing/2014/main" id="{95F2B21B-0B31-4078-BB30-9784F0E6BAC0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871345" y="8585708"/>
            <a:ext cx="4608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8" name="OTLSHAPE_T_8d1e173ca30748a1b0d91b0978d881dd_HorizontalConnector1">
            <a:extLst>
              <a:ext uri="{FF2B5EF4-FFF2-40B4-BE49-F238E27FC236}">
                <a16:creationId xmlns:a16="http://schemas.microsoft.com/office/drawing/2014/main" id="{693C4F42-7E53-463E-88A3-F76C1B8028C7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299845" y="8258641"/>
            <a:ext cx="417116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7" name="OTLSHAPE_T_8e3b5f33b16648639afbf684971dae5f_HorizontalConnector1">
            <a:extLst>
              <a:ext uri="{FF2B5EF4-FFF2-40B4-BE49-F238E27FC236}">
                <a16:creationId xmlns:a16="http://schemas.microsoft.com/office/drawing/2014/main" id="{A7F74F7A-FEB6-402F-B0FB-491238512B37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180085" y="7961757"/>
            <a:ext cx="42189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" name="OTLSHAPE_T_6bed2e37dd864b2fa6570b2f3e405580_HorizontalConnector1">
            <a:extLst>
              <a:ext uri="{FF2B5EF4-FFF2-40B4-BE49-F238E27FC236}">
                <a16:creationId xmlns:a16="http://schemas.microsoft.com/office/drawing/2014/main" id="{6A6219C5-D8AD-495F-93C1-139182427167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2993305" y="7664873"/>
            <a:ext cx="172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" name="OTLSHAPE_T_dab3688283da477aa7c1704574018f57_HorizontalConnector1">
            <a:extLst>
              <a:ext uri="{FF2B5EF4-FFF2-40B4-BE49-F238E27FC236}">
                <a16:creationId xmlns:a16="http://schemas.microsoft.com/office/drawing/2014/main" id="{1C75F75A-216E-4C7A-8534-EF50355D5BB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2463970" y="7337806"/>
            <a:ext cx="531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" name="OTLSHAPE_T_ae295f3b8cf14b2480415dca8b511b8f_HorizontalConnector1">
            <a:extLst>
              <a:ext uri="{FF2B5EF4-FFF2-40B4-BE49-F238E27FC236}">
                <a16:creationId xmlns:a16="http://schemas.microsoft.com/office/drawing/2014/main" id="{18B7DD51-875C-4993-9DB5-E5848FD3BA1F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636606" y="7010739"/>
            <a:ext cx="4770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13fa016881604607b25dc47a98d2af2e_HorizontalConnector1">
            <a:extLst>
              <a:ext uri="{FF2B5EF4-FFF2-40B4-BE49-F238E27FC236}">
                <a16:creationId xmlns:a16="http://schemas.microsoft.com/office/drawing/2014/main" id="{AEAE327A-2871-4BC1-82C7-4D70574CC624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51983" y="6713855"/>
            <a:ext cx="21142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f55b917b18bd4bd6917b2f815bfb89f8_Connector1">
            <a:extLst>
              <a:ext uri="{FF2B5EF4-FFF2-40B4-BE49-F238E27FC236}">
                <a16:creationId xmlns:a16="http://schemas.microsoft.com/office/drawing/2014/main" id="{5A469687-51D7-421C-A71D-04B531BEC781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988280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a3adcfb517044adba4fc2812c41f5fe1_Connector1">
            <a:extLst>
              <a:ext uri="{FF2B5EF4-FFF2-40B4-BE49-F238E27FC236}">
                <a16:creationId xmlns:a16="http://schemas.microsoft.com/office/drawing/2014/main" id="{9F32C474-3B43-4445-AAE0-AB14809A94DA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6353479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b21e9003f6ee4ba3bc0dc2526974d6a8_Connector1">
            <a:extLst>
              <a:ext uri="{FF2B5EF4-FFF2-40B4-BE49-F238E27FC236}">
                <a16:creationId xmlns:a16="http://schemas.microsoft.com/office/drawing/2014/main" id="{89F61258-5150-4A5E-8A9A-29DA8E75A12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048618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7a0ca78d783a48abba646be222138832_Connector1">
            <a:extLst>
              <a:ext uri="{FF2B5EF4-FFF2-40B4-BE49-F238E27FC236}">
                <a16:creationId xmlns:a16="http://schemas.microsoft.com/office/drawing/2014/main" id="{4108DDB5-0B1E-46A7-AE6D-3BAE72A0FA16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188781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07a790c9955449269ff5b0bd8598fc1e_Connector1">
            <a:extLst>
              <a:ext uri="{FF2B5EF4-FFF2-40B4-BE49-F238E27FC236}">
                <a16:creationId xmlns:a16="http://schemas.microsoft.com/office/drawing/2014/main" id="{75C0D224-2A98-4186-B683-AD831E463BD4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7566193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e1e9079c800f4401bfd5ca365aecf728_Connector1">
            <a:extLst>
              <a:ext uri="{FF2B5EF4-FFF2-40B4-BE49-F238E27FC236}">
                <a16:creationId xmlns:a16="http://schemas.microsoft.com/office/drawing/2014/main" id="{D4C3944B-FF90-4519-83B4-2923207870F6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939715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35460A95-89E3-4C11-BAED-173C11F43D0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7500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885B874-F087-48CC-A22B-BB50228E866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0893173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3A09450-9CF1-43B7-9B78-FAEF54F1C0E7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33365" y="5715000"/>
            <a:ext cx="19812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5082ABB-B6B8-4BA7-AA37-5F92BE88B4F7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33365" y="6019800"/>
            <a:ext cx="138176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429AC645-B54C-4873-B9C5-0198314043E7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4687872" y="6096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D2216E3A-ADC5-4793-836A-6551DDBA4D2B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4554278" y="6223000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5AED09F6-5467-4D44-AEF7-367D37DF12A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96865" y="58124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4D7CDD0-0D05-4A22-9BD8-696898272294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316620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367DE2EE-046F-4EE2-B150-1A05F54883B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29700" y="58124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F52200C1-FCC5-4FDE-BAD9-B617BB354B93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5399034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C355E985-20E9-42C9-BA09-9621726C79A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462536" y="58124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7BCB5C6C-D19D-4266-8580-24753E0490FA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559842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F8375E71-4548-45E7-8274-55A25B6DA9A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623343" y="5812472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929CEB76-83A0-4E72-BE7E-BBAD09744F3C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979267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FA8B6DFB-3FD3-425A-80D1-0D2591ED527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856178" y="58124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53A08466-02C0-4C49-8FC3-0E1F5B313C06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195348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9D706438-5187-4B3E-B2AB-75C109AFEEC9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016987" y="5812472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0FD81519-CC62-41EB-BA66-541B2358792D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418632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3255DEC0-0BB4-47D7-8B97-0C047FEC0B70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4249822" y="58124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E55BE3F6-CDCC-43A2-99D0-4469D65A09FD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1641915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BD1965BF-42EF-4077-BB06-EE614F5AA29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482657" y="58124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066DF261-247F-4512-AE35-67BD78DF39EA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1850793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B012DC03-A9D7-4C80-B47E-877B07DD225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571439" y="5812472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6118" name="OTLSHAPE_M_e1e9079c800f4401bfd5ca365aecf728_Title">
            <a:extLst>
              <a:ext uri="{FF2B5EF4-FFF2-40B4-BE49-F238E27FC236}">
                <a16:creationId xmlns:a16="http://schemas.microsoft.com/office/drawing/2014/main" id="{43361422-F694-4BB4-97B1-4228DCC5FD9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161965" y="51608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6119" name="OTLSHAPE_M_e1e9079c800f4401bfd5ca365aecf728_Date">
            <a:extLst>
              <a:ext uri="{FF2B5EF4-FFF2-40B4-BE49-F238E27FC236}">
                <a16:creationId xmlns:a16="http://schemas.microsoft.com/office/drawing/2014/main" id="{FDECA516-BCD4-4135-82CA-991FCAC2CB2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161965" y="5344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6120" name="OTLSHAPE_M_e1e9079c800f4401bfd5ca365aecf728_Shape">
            <a:extLst>
              <a:ext uri="{FF2B5EF4-FFF2-40B4-BE49-F238E27FC236}">
                <a16:creationId xmlns:a16="http://schemas.microsoft.com/office/drawing/2014/main" id="{9BEF8D43-0C82-417D-B0A3-6CDE3AFFB403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65115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21" name="OTLSHAPE_M_07a790c9955449269ff5b0bd8598fc1e_Title">
            <a:extLst>
              <a:ext uri="{FF2B5EF4-FFF2-40B4-BE49-F238E27FC236}">
                <a16:creationId xmlns:a16="http://schemas.microsoft.com/office/drawing/2014/main" id="{D5B85225-D7EC-4DB3-B6B6-7C6EAA70B411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788443" y="5160857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22" name="OTLSHAPE_M_07a790c9955449269ff5b0bd8598fc1e_Date">
            <a:extLst>
              <a:ext uri="{FF2B5EF4-FFF2-40B4-BE49-F238E27FC236}">
                <a16:creationId xmlns:a16="http://schemas.microsoft.com/office/drawing/2014/main" id="{81D81B2F-C960-4214-9388-BDF68B3D05E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88443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6123" name="OTLSHAPE_M_07a790c9955449269ff5b0bd8598fc1e_Shape">
            <a:extLst>
              <a:ext uri="{FF2B5EF4-FFF2-40B4-BE49-F238E27FC236}">
                <a16:creationId xmlns:a16="http://schemas.microsoft.com/office/drawing/2014/main" id="{551F4ED4-3F44-4AAF-A248-D8E5F366BD7A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591593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24" name="OTLSHAPE_M_7a0ca78d783a48abba646be222138832_Title">
            <a:extLst>
              <a:ext uri="{FF2B5EF4-FFF2-40B4-BE49-F238E27FC236}">
                <a16:creationId xmlns:a16="http://schemas.microsoft.com/office/drawing/2014/main" id="{EC2E123C-B916-4D9F-9E05-A624DC373146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110060" y="516085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6125" name="OTLSHAPE_M_7a0ca78d783a48abba646be222138832_Date">
            <a:extLst>
              <a:ext uri="{FF2B5EF4-FFF2-40B4-BE49-F238E27FC236}">
                <a16:creationId xmlns:a16="http://schemas.microsoft.com/office/drawing/2014/main" id="{99D44F66-E1B9-4E46-B02F-DE8B158AFC6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110060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6126" name="OTLSHAPE_M_7a0ca78d783a48abba646be222138832_Shape">
            <a:extLst>
              <a:ext uri="{FF2B5EF4-FFF2-40B4-BE49-F238E27FC236}">
                <a16:creationId xmlns:a16="http://schemas.microsoft.com/office/drawing/2014/main" id="{2DE39217-FE41-4F20-86A6-879EAED7C4C9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1191321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27" name="OTLSHAPE_M_b21e9003f6ee4ba3bc0dc2526974d6a8_Title">
            <a:extLst>
              <a:ext uri="{FF2B5EF4-FFF2-40B4-BE49-F238E27FC236}">
                <a16:creationId xmlns:a16="http://schemas.microsoft.com/office/drawing/2014/main" id="{39EC0B7B-A717-4F0E-97CB-334E9C75177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4270868" y="5160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6128" name="OTLSHAPE_M_b21e9003f6ee4ba3bc0dc2526974d6a8_Date">
            <a:extLst>
              <a:ext uri="{FF2B5EF4-FFF2-40B4-BE49-F238E27FC236}">
                <a16:creationId xmlns:a16="http://schemas.microsoft.com/office/drawing/2014/main" id="{DAC95ADB-3AF5-43A5-8E84-A0ED8B41D72D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4270868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6129" name="OTLSHAPE_M_b21e9003f6ee4ba3bc0dc2526974d6a8_Shape">
            <a:extLst>
              <a:ext uri="{FF2B5EF4-FFF2-40B4-BE49-F238E27FC236}">
                <a16:creationId xmlns:a16="http://schemas.microsoft.com/office/drawing/2014/main" id="{796B57E3-2685-4D3A-944C-350FB9CD9042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4074018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30" name="OTLSHAPE_M_a3adcfb517044adba4fc2812c41f5fe1_Title">
            <a:extLst>
              <a:ext uri="{FF2B5EF4-FFF2-40B4-BE49-F238E27FC236}">
                <a16:creationId xmlns:a16="http://schemas.microsoft.com/office/drawing/2014/main" id="{78E772D5-816A-47DF-9B50-5B8205B2156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575729" y="51608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6131" name="OTLSHAPE_M_a3adcfb517044adba4fc2812c41f5fe1_Date">
            <a:extLst>
              <a:ext uri="{FF2B5EF4-FFF2-40B4-BE49-F238E27FC236}">
                <a16:creationId xmlns:a16="http://schemas.microsoft.com/office/drawing/2014/main" id="{4C547958-0272-4A1A-9C09-E3568AF34FB4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6575729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6132" name="OTLSHAPE_M_a3adcfb517044adba4fc2812c41f5fe1_Shape">
            <a:extLst>
              <a:ext uri="{FF2B5EF4-FFF2-40B4-BE49-F238E27FC236}">
                <a16:creationId xmlns:a16="http://schemas.microsoft.com/office/drawing/2014/main" id="{D4F4E686-AF8C-48B9-9A29-B7EADBD066FE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16378879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33" name="OTLSHAPE_M_f55b917b18bd4bd6917b2f815bfb89f8_Title">
            <a:extLst>
              <a:ext uri="{FF2B5EF4-FFF2-40B4-BE49-F238E27FC236}">
                <a16:creationId xmlns:a16="http://schemas.microsoft.com/office/drawing/2014/main" id="{2417E74E-BE97-4439-9148-8F8C7DE8FB4E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0105050" y="5160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6134" name="OTLSHAPE_M_f55b917b18bd4bd6917b2f815bfb89f8_Date">
            <a:extLst>
              <a:ext uri="{FF2B5EF4-FFF2-40B4-BE49-F238E27FC236}">
                <a16:creationId xmlns:a16="http://schemas.microsoft.com/office/drawing/2014/main" id="{861ACE8E-5A80-45EC-80C5-FBEDA8343F7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105050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6135" name="OTLSHAPE_M_f55b917b18bd4bd6917b2f815bfb89f8_Shape">
            <a:extLst>
              <a:ext uri="{FF2B5EF4-FFF2-40B4-BE49-F238E27FC236}">
                <a16:creationId xmlns:a16="http://schemas.microsoft.com/office/drawing/2014/main" id="{885466AD-983F-44E0-9221-AF566FA5E33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1990820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36" name="OTLSHAPE_T_13fa016881604607b25dc47a98d2af2e_Shape">
            <a:extLst>
              <a:ext uri="{FF2B5EF4-FFF2-40B4-BE49-F238E27FC236}">
                <a16:creationId xmlns:a16="http://schemas.microsoft.com/office/drawing/2014/main" id="{BD1D5391-2CEE-498E-8A3C-6AC68914A400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166200" y="6612255"/>
            <a:ext cx="49022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37" name="OTLSHAPE_T_13fa016881604607b25dc47a98d2af2e_ShapePercentage" hidden="1">
            <a:extLst>
              <a:ext uri="{FF2B5EF4-FFF2-40B4-BE49-F238E27FC236}">
                <a16:creationId xmlns:a16="http://schemas.microsoft.com/office/drawing/2014/main" id="{95C6CEF0-6CB9-4A98-819F-F03720C37CA7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166200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38" name="OTLSHAPE_T_13fa016881604607b25dc47a98d2af2e_Duration" hidden="1">
            <a:extLst>
              <a:ext uri="{FF2B5EF4-FFF2-40B4-BE49-F238E27FC236}">
                <a16:creationId xmlns:a16="http://schemas.microsoft.com/office/drawing/2014/main" id="{DC9C3DDA-D8E7-40A4-A932-DE6340E3D79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122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68 Tage</a:t>
            </a:r>
          </a:p>
        </p:txBody>
      </p:sp>
      <p:sp>
        <p:nvSpPr>
          <p:cNvPr id="6139" name="OTLSHAPE_T_13fa016881604607b25dc47a98d2af2e_TextPercentage" hidden="1">
            <a:extLst>
              <a:ext uri="{FF2B5EF4-FFF2-40B4-BE49-F238E27FC236}">
                <a16:creationId xmlns:a16="http://schemas.microsoft.com/office/drawing/2014/main" id="{E6643A46-1AD4-4460-B16C-492FB83AF6C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40" name="OTLSHAPE_T_13fa016881604607b25dc47a98d2af2e_StartDate" hidden="1">
            <a:extLst>
              <a:ext uri="{FF2B5EF4-FFF2-40B4-BE49-F238E27FC236}">
                <a16:creationId xmlns:a16="http://schemas.microsoft.com/office/drawing/2014/main" id="{B0B86327-AE7E-4362-8D45-3E06F626A42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41" name="OTLSHAPE_T_13fa016881604607b25dc47a98d2af2e_EndDate" hidden="1">
            <a:extLst>
              <a:ext uri="{FF2B5EF4-FFF2-40B4-BE49-F238E27FC236}">
                <a16:creationId xmlns:a16="http://schemas.microsoft.com/office/drawing/2014/main" id="{17DAEEDB-94E5-4B4C-B382-3C23642494D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42" name="OTLSHAPE_T_13fa016881604607b25dc47a98d2af2e_JoinedDate">
            <a:extLst>
              <a:ext uri="{FF2B5EF4-FFF2-40B4-BE49-F238E27FC236}">
                <a16:creationId xmlns:a16="http://schemas.microsoft.com/office/drawing/2014/main" id="{5298C0C6-68C6-4F81-9F9E-44DCB33B49C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114782" y="6636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8/1/2019 - 10/7/2019</a:t>
            </a:r>
          </a:p>
        </p:txBody>
      </p:sp>
      <p:sp>
        <p:nvSpPr>
          <p:cNvPr id="6143" name="OTLSHAPE_T_13fa016881604607b25dc47a98d2af2e_Title">
            <a:extLst>
              <a:ext uri="{FF2B5EF4-FFF2-40B4-BE49-F238E27FC236}">
                <a16:creationId xmlns:a16="http://schemas.microsoft.com/office/drawing/2014/main" id="{86C64E8F-C323-45FC-9D7B-9F805AB1987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0" y="6628595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VORBEREITUNG</a:t>
            </a:r>
          </a:p>
        </p:txBody>
      </p:sp>
      <p:sp>
        <p:nvSpPr>
          <p:cNvPr id="5410" name="OTLSHAPE_T_ae295f3b8cf14b2480415dca8b511b8f_Shape">
            <a:extLst>
              <a:ext uri="{FF2B5EF4-FFF2-40B4-BE49-F238E27FC236}">
                <a16:creationId xmlns:a16="http://schemas.microsoft.com/office/drawing/2014/main" id="{BE2774EE-27E7-4F2D-B3D9-84D561E8F1DE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407412" y="6909139"/>
            <a:ext cx="11557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11" name="OTLSHAPE_T_ae295f3b8cf14b2480415dca8b511b8f_ShapePercentage" hidden="1">
            <a:extLst>
              <a:ext uri="{FF2B5EF4-FFF2-40B4-BE49-F238E27FC236}">
                <a16:creationId xmlns:a16="http://schemas.microsoft.com/office/drawing/2014/main" id="{A2540A64-E077-4743-A376-205075EAEFEA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407412" y="69091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12" name="OTLSHAPE_T_ae295f3b8cf14b2480415dca8b511b8f_Duration" hidden="1">
            <a:extLst>
              <a:ext uri="{FF2B5EF4-FFF2-40B4-BE49-F238E27FC236}">
                <a16:creationId xmlns:a16="http://schemas.microsoft.com/office/drawing/2014/main" id="{79CAF13E-6DB0-4488-B573-B327E3DDF8AA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8789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5413" name="OTLSHAPE_T_ae295f3b8cf14b2480415dca8b511b8f_TextPercentage" hidden="1">
            <a:extLst>
              <a:ext uri="{FF2B5EF4-FFF2-40B4-BE49-F238E27FC236}">
                <a16:creationId xmlns:a16="http://schemas.microsoft.com/office/drawing/2014/main" id="{A7C410DE-774D-4371-BA04-B95A83FC5969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14" name="OTLSHAPE_T_ae295f3b8cf14b2480415dca8b511b8f_StartDate" hidden="1">
            <a:extLst>
              <a:ext uri="{FF2B5EF4-FFF2-40B4-BE49-F238E27FC236}">
                <a16:creationId xmlns:a16="http://schemas.microsoft.com/office/drawing/2014/main" id="{0B488734-5568-4E76-BEEF-D29A2CC5F3B9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15" name="OTLSHAPE_T_ae295f3b8cf14b2480415dca8b511b8f_EndDate" hidden="1">
            <a:extLst>
              <a:ext uri="{FF2B5EF4-FFF2-40B4-BE49-F238E27FC236}">
                <a16:creationId xmlns:a16="http://schemas.microsoft.com/office/drawing/2014/main" id="{01343A03-4731-4F38-ADD9-6394EABF0BAC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16" name="OTLSHAPE_T_ae295f3b8cf14b2480415dca8b511b8f_JoinedDate">
            <a:extLst>
              <a:ext uri="{FF2B5EF4-FFF2-40B4-BE49-F238E27FC236}">
                <a16:creationId xmlns:a16="http://schemas.microsoft.com/office/drawing/2014/main" id="{E1B63B2C-BCC1-4798-8588-4EA1A1476CE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610594" y="687895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5417" name="OTLSHAPE_T_ae295f3b8cf14b2480415dca8b511b8f_Title">
            <a:extLst>
              <a:ext uri="{FF2B5EF4-FFF2-40B4-BE49-F238E27FC236}">
                <a16:creationId xmlns:a16="http://schemas.microsoft.com/office/drawing/2014/main" id="{90DC428A-2960-4F48-B4DC-28C05BE44E06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0" y="69254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5418" name="OTLSHAPE_T_dab3688283da477aa7c1704574018f57_Shape">
            <a:extLst>
              <a:ext uri="{FF2B5EF4-FFF2-40B4-BE49-F238E27FC236}">
                <a16:creationId xmlns:a16="http://schemas.microsoft.com/office/drawing/2014/main" id="{FAA6F92C-4F86-44B2-BA71-69B3881388EB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7775925" y="7236206"/>
            <a:ext cx="2921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19" name="OTLSHAPE_T_dab3688283da477aa7c1704574018f57_ShapePercentage" hidden="1">
            <a:extLst>
              <a:ext uri="{FF2B5EF4-FFF2-40B4-BE49-F238E27FC236}">
                <a16:creationId xmlns:a16="http://schemas.microsoft.com/office/drawing/2014/main" id="{71796838-4390-4F20-B51E-B786B376090A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775925" y="723620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0" name="OTLSHAPE_T_dab3688283da477aa7c1704574018f57_Duration" hidden="1">
            <a:extLst>
              <a:ext uri="{FF2B5EF4-FFF2-40B4-BE49-F238E27FC236}">
                <a16:creationId xmlns:a16="http://schemas.microsoft.com/office/drawing/2014/main" id="{081992A1-45E4-42EB-935D-BDEBDF5AF5A3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0" y="720602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5421" name="OTLSHAPE_T_dab3688283da477aa7c1704574018f57_TextPercentage" hidden="1">
            <a:extLst>
              <a:ext uri="{FF2B5EF4-FFF2-40B4-BE49-F238E27FC236}">
                <a16:creationId xmlns:a16="http://schemas.microsoft.com/office/drawing/2014/main" id="{9CF347F1-33D9-44CD-88DF-E3BA065EB6CA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73610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22" name="OTLSHAPE_T_dab3688283da477aa7c1704574018f57_StartDate" hidden="1">
            <a:extLst>
              <a:ext uri="{FF2B5EF4-FFF2-40B4-BE49-F238E27FC236}">
                <a16:creationId xmlns:a16="http://schemas.microsoft.com/office/drawing/2014/main" id="{C0E95564-7AE3-42AD-AA20-0482A544B45D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23" name="OTLSHAPE_T_dab3688283da477aa7c1704574018f57_EndDate" hidden="1">
            <a:extLst>
              <a:ext uri="{FF2B5EF4-FFF2-40B4-BE49-F238E27FC236}">
                <a16:creationId xmlns:a16="http://schemas.microsoft.com/office/drawing/2014/main" id="{EE861CCD-6097-4F9F-A223-376A4E29C102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24" name="OTLSHAPE_T_dab3688283da477aa7c1704574018f57_JoinedDate">
            <a:extLst>
              <a:ext uri="{FF2B5EF4-FFF2-40B4-BE49-F238E27FC236}">
                <a16:creationId xmlns:a16="http://schemas.microsoft.com/office/drawing/2014/main" id="{D3C70BBF-1F3D-4189-B726-F1AA583BE8B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114782" y="720602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5425" name="OTLSHAPE_T_dab3688283da477aa7c1704574018f57_Title">
            <a:extLst>
              <a:ext uri="{FF2B5EF4-FFF2-40B4-BE49-F238E27FC236}">
                <a16:creationId xmlns:a16="http://schemas.microsoft.com/office/drawing/2014/main" id="{AFEE7EB1-9BD6-4D41-9BCD-A1399F0AA382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0" y="725254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5426" name="OTLSHAPE_T_6bed2e37dd864b2fa6570b2f3e405580_Shape">
            <a:extLst>
              <a:ext uri="{FF2B5EF4-FFF2-40B4-BE49-F238E27FC236}">
                <a16:creationId xmlns:a16="http://schemas.microsoft.com/office/drawing/2014/main" id="{552344C6-1A0B-4EE4-BB47-890983D3BC24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3166200" y="7563273"/>
            <a:ext cx="231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7" name="OTLSHAPE_T_6bed2e37dd864b2fa6570b2f3e405580_ShapePercentage" hidden="1">
            <a:extLst>
              <a:ext uri="{FF2B5EF4-FFF2-40B4-BE49-F238E27FC236}">
                <a16:creationId xmlns:a16="http://schemas.microsoft.com/office/drawing/2014/main" id="{5439C723-3378-4823-821E-FC79A0E47F9A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3166200" y="7563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8" name="OTLSHAPE_T_6bed2e37dd864b2fa6570b2f3e405580_Duration" hidden="1">
            <a:extLst>
              <a:ext uri="{FF2B5EF4-FFF2-40B4-BE49-F238E27FC236}">
                <a16:creationId xmlns:a16="http://schemas.microsoft.com/office/drawing/2014/main" id="{D88DCF33-B773-4E8C-A703-CD229DA9D2B4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0" y="753309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5429" name="OTLSHAPE_T_6bed2e37dd864b2fa6570b2f3e405580_TextPercentage" hidden="1">
            <a:extLst>
              <a:ext uri="{FF2B5EF4-FFF2-40B4-BE49-F238E27FC236}">
                <a16:creationId xmlns:a16="http://schemas.microsoft.com/office/drawing/2014/main" id="{BED1A21E-BA1F-4FB8-9C2C-B715FFA7619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768811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30" name="OTLSHAPE_T_6bed2e37dd864b2fa6570b2f3e405580_StartDate" hidden="1">
            <a:extLst>
              <a:ext uri="{FF2B5EF4-FFF2-40B4-BE49-F238E27FC236}">
                <a16:creationId xmlns:a16="http://schemas.microsoft.com/office/drawing/2014/main" id="{386C7999-2DBC-4FD0-A9F8-525A66C331E5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31" name="OTLSHAPE_T_6bed2e37dd864b2fa6570b2f3e405580_EndDate" hidden="1">
            <a:extLst>
              <a:ext uri="{FF2B5EF4-FFF2-40B4-BE49-F238E27FC236}">
                <a16:creationId xmlns:a16="http://schemas.microsoft.com/office/drawing/2014/main" id="{2F69FC93-CFF7-4A14-AF3A-28C15C0F0705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32" name="OTLSHAPE_T_6bed2e37dd864b2fa6570b2f3e405580_JoinedDate">
            <a:extLst>
              <a:ext uri="{FF2B5EF4-FFF2-40B4-BE49-F238E27FC236}">
                <a16:creationId xmlns:a16="http://schemas.microsoft.com/office/drawing/2014/main" id="{14EFC3BF-6417-4906-9DED-227EBBC41E74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521812" y="7533090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5433" name="OTLSHAPE_T_6bed2e37dd864b2fa6570b2f3e405580_Title">
            <a:extLst>
              <a:ext uri="{FF2B5EF4-FFF2-40B4-BE49-F238E27FC236}">
                <a16:creationId xmlns:a16="http://schemas.microsoft.com/office/drawing/2014/main" id="{4900D15F-1D48-4939-9143-CB3C4E65BE5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0" y="7579614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5434" name="OTLSHAPE_T_8e3b5f33b16648639afbf684971dae5f_Shape">
            <a:extLst>
              <a:ext uri="{FF2B5EF4-FFF2-40B4-BE49-F238E27FC236}">
                <a16:creationId xmlns:a16="http://schemas.microsoft.com/office/drawing/2014/main" id="{F02F3FE5-B396-4603-8050-D92ADAF031C3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5399036" y="7860157"/>
            <a:ext cx="28829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5" name="OTLSHAPE_T_8e3b5f33b16648639afbf684971dae5f_ShapePercentage" hidden="1">
            <a:extLst>
              <a:ext uri="{FF2B5EF4-FFF2-40B4-BE49-F238E27FC236}">
                <a16:creationId xmlns:a16="http://schemas.microsoft.com/office/drawing/2014/main" id="{663CA21F-4B4E-42CA-84A7-63DFA7628E4D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5399036" y="786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6" name="OTLSHAPE_T_8e3b5f33b16648639afbf684971dae5f_Duration" hidden="1">
            <a:extLst>
              <a:ext uri="{FF2B5EF4-FFF2-40B4-BE49-F238E27FC236}">
                <a16:creationId xmlns:a16="http://schemas.microsoft.com/office/drawing/2014/main" id="{656F6C1C-F91D-4E8B-A021-3CA5F20507DE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0" y="786015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437" name="OTLSHAPE_T_8e3b5f33b16648639afbf684971dae5f_TextPercentage" hidden="1">
            <a:extLst>
              <a:ext uri="{FF2B5EF4-FFF2-40B4-BE49-F238E27FC236}">
                <a16:creationId xmlns:a16="http://schemas.microsoft.com/office/drawing/2014/main" id="{23A02322-25CD-4CE2-813A-6C2402DC8A46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38" name="OTLSHAPE_T_8e3b5f33b16648639afbf684971dae5f_StartDate" hidden="1">
            <a:extLst>
              <a:ext uri="{FF2B5EF4-FFF2-40B4-BE49-F238E27FC236}">
                <a16:creationId xmlns:a16="http://schemas.microsoft.com/office/drawing/2014/main" id="{EFCB7029-6FBC-4DEF-BC91-BA2F832AD6D1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39" name="OTLSHAPE_T_8e3b5f33b16648639afbf684971dae5f_EndDate" hidden="1">
            <a:extLst>
              <a:ext uri="{FF2B5EF4-FFF2-40B4-BE49-F238E27FC236}">
                <a16:creationId xmlns:a16="http://schemas.microsoft.com/office/drawing/2014/main" id="{36BD635B-D8DC-4A40-B281-947E8E4B2A8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44" name="OTLSHAPE_T_8e3b5f33b16648639afbf684971dae5f_JoinedDate">
            <a:extLst>
              <a:ext uri="{FF2B5EF4-FFF2-40B4-BE49-F238E27FC236}">
                <a16:creationId xmlns:a16="http://schemas.microsoft.com/office/drawing/2014/main" id="{2E84E218-AD6E-4684-B04A-48264A5CA40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330863" y="78842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9/1/2019 - 10/10/2019</a:t>
            </a:r>
          </a:p>
        </p:txBody>
      </p:sp>
      <p:sp>
        <p:nvSpPr>
          <p:cNvPr id="6145" name="OTLSHAPE_T_8e3b5f33b16648639afbf684971dae5f_Title">
            <a:extLst>
              <a:ext uri="{FF2B5EF4-FFF2-40B4-BE49-F238E27FC236}">
                <a16:creationId xmlns:a16="http://schemas.microsoft.com/office/drawing/2014/main" id="{915C4B1E-EE04-40AC-8E93-7387B3481BC2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0" y="787649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PLANUNG</a:t>
            </a:r>
          </a:p>
        </p:txBody>
      </p:sp>
      <p:sp>
        <p:nvSpPr>
          <p:cNvPr id="6146" name="OTLSHAPE_T_8d1e173ca30748a1b0d91b0978d881dd_Shape">
            <a:extLst>
              <a:ext uri="{FF2B5EF4-FFF2-40B4-BE49-F238E27FC236}">
                <a16:creationId xmlns:a16="http://schemas.microsoft.com/office/drawing/2014/main" id="{A5915B74-C9A6-4BC1-8361-66BD1C5416DC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471012" y="8157041"/>
            <a:ext cx="292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OTLSHAPE_T_8d1e173ca30748a1b0d91b0978d881dd_ShapePercentage" hidden="1">
            <a:extLst>
              <a:ext uri="{FF2B5EF4-FFF2-40B4-BE49-F238E27FC236}">
                <a16:creationId xmlns:a16="http://schemas.microsoft.com/office/drawing/2014/main" id="{B0E2472A-C81C-4E0E-8FCC-BA7628FEA234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471012" y="815704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8" name="OTLSHAPE_T_8d1e173ca30748a1b0d91b0978d881dd_Duration" hidden="1">
            <a:extLst>
              <a:ext uri="{FF2B5EF4-FFF2-40B4-BE49-F238E27FC236}">
                <a16:creationId xmlns:a16="http://schemas.microsoft.com/office/drawing/2014/main" id="{818E822D-ED3C-47C4-B09D-48222FA4BB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0" y="8126857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6149" name="OTLSHAPE_T_8d1e173ca30748a1b0d91b0978d881dd_TextPercentage" hidden="1">
            <a:extLst>
              <a:ext uri="{FF2B5EF4-FFF2-40B4-BE49-F238E27FC236}">
                <a16:creationId xmlns:a16="http://schemas.microsoft.com/office/drawing/2014/main" id="{EDE46407-6883-445F-96B0-61187716B32E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828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OTLSHAPE_T_8d1e173ca30748a1b0d91b0978d881dd_StartDate" hidden="1">
            <a:extLst>
              <a:ext uri="{FF2B5EF4-FFF2-40B4-BE49-F238E27FC236}">
                <a16:creationId xmlns:a16="http://schemas.microsoft.com/office/drawing/2014/main" id="{24225160-E522-4B3B-9B1E-56771178977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OTLSHAPE_T_8d1e173ca30748a1b0d91b0978d881dd_EndDate" hidden="1">
            <a:extLst>
              <a:ext uri="{FF2B5EF4-FFF2-40B4-BE49-F238E27FC236}">
                <a16:creationId xmlns:a16="http://schemas.microsoft.com/office/drawing/2014/main" id="{E12E3909-9E47-438D-A8C5-BF6098082634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52" name="OTLSHAPE_T_8d1e173ca30748a1b0d91b0978d881dd_JoinedDate">
            <a:extLst>
              <a:ext uri="{FF2B5EF4-FFF2-40B4-BE49-F238E27FC236}">
                <a16:creationId xmlns:a16="http://schemas.microsoft.com/office/drawing/2014/main" id="{A07D85F9-0C09-493E-8C76-EA916B3AE168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5809920" y="8126857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6153" name="OTLSHAPE_T_8d1e173ca30748a1b0d91b0978d881dd_Title">
            <a:extLst>
              <a:ext uri="{FF2B5EF4-FFF2-40B4-BE49-F238E27FC236}">
                <a16:creationId xmlns:a16="http://schemas.microsoft.com/office/drawing/2014/main" id="{A70ED8A0-6B5E-49E5-97FC-55DE42346563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0" y="8173381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6154" name="OTLSHAPE_T_c73a10d8139146c4861f84b30cc7b56a_Shape">
            <a:extLst>
              <a:ext uri="{FF2B5EF4-FFF2-40B4-BE49-F238E27FC236}">
                <a16:creationId xmlns:a16="http://schemas.microsoft.com/office/drawing/2014/main" id="{2EC92AE6-D365-45F5-9CF1-5E7FD5862A4C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479389" y="8484108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5" name="OTLSHAPE_T_c73a10d8139146c4861f84b30cc7b56a_ShapePercentage" hidden="1">
            <a:extLst>
              <a:ext uri="{FF2B5EF4-FFF2-40B4-BE49-F238E27FC236}">
                <a16:creationId xmlns:a16="http://schemas.microsoft.com/office/drawing/2014/main" id="{A487AC2C-98BB-4C30-9FED-6FE2876AFDE6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479389" y="848410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6" name="OTLSHAPE_T_c73a10d8139146c4861f84b30cc7b56a_Duration" hidden="1">
            <a:extLst>
              <a:ext uri="{FF2B5EF4-FFF2-40B4-BE49-F238E27FC236}">
                <a16:creationId xmlns:a16="http://schemas.microsoft.com/office/drawing/2014/main" id="{CA807E75-1D0D-4918-855A-43F2897828B0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0" y="8453924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6157" name="OTLSHAPE_T_c73a10d8139146c4861f84b30cc7b56a_TextPercentage" hidden="1">
            <a:extLst>
              <a:ext uri="{FF2B5EF4-FFF2-40B4-BE49-F238E27FC236}">
                <a16:creationId xmlns:a16="http://schemas.microsoft.com/office/drawing/2014/main" id="{74420DC9-86D5-4206-BE4A-8F0033C525FA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8608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58" name="OTLSHAPE_T_c73a10d8139146c4861f84b30cc7b56a_StartDate" hidden="1">
            <a:extLst>
              <a:ext uri="{FF2B5EF4-FFF2-40B4-BE49-F238E27FC236}">
                <a16:creationId xmlns:a16="http://schemas.microsoft.com/office/drawing/2014/main" id="{ED138798-F705-4F8F-B633-0A8B35B5491B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59" name="OTLSHAPE_T_c73a10d8139146c4861f84b30cc7b56a_EndDate" hidden="1">
            <a:extLst>
              <a:ext uri="{FF2B5EF4-FFF2-40B4-BE49-F238E27FC236}">
                <a16:creationId xmlns:a16="http://schemas.microsoft.com/office/drawing/2014/main" id="{C219E78F-5A3A-4D72-A744-A28C5A87A8E6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60" name="OTLSHAPE_T_c73a10d8139146c4861f84b30cc7b56a_JoinedDate">
            <a:extLst>
              <a:ext uri="{FF2B5EF4-FFF2-40B4-BE49-F238E27FC236}">
                <a16:creationId xmlns:a16="http://schemas.microsoft.com/office/drawing/2014/main" id="{A9970789-9F71-4462-85B6-D779F6ECE219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034378" y="845392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6161" name="OTLSHAPE_T_c73a10d8139146c4861f84b30cc7b56a_Title">
            <a:extLst>
              <a:ext uri="{FF2B5EF4-FFF2-40B4-BE49-F238E27FC236}">
                <a16:creationId xmlns:a16="http://schemas.microsoft.com/office/drawing/2014/main" id="{400A72E4-A6C0-4C95-B534-7D0FC50D8C76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0" y="8500449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6162" name="OTLSHAPE_T_5aa6116328ae4a149e6d38888221f131_Shape">
            <a:extLst>
              <a:ext uri="{FF2B5EF4-FFF2-40B4-BE49-F238E27FC236}">
                <a16:creationId xmlns:a16="http://schemas.microsoft.com/office/drawing/2014/main" id="{9AB1E82E-ED87-45FA-A611-51B22B86A2DA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6479389" y="8811175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63" name="OTLSHAPE_T_5aa6116328ae4a149e6d38888221f131_ShapePercentage" hidden="1">
            <a:extLst>
              <a:ext uri="{FF2B5EF4-FFF2-40B4-BE49-F238E27FC236}">
                <a16:creationId xmlns:a16="http://schemas.microsoft.com/office/drawing/2014/main" id="{D3246ED0-DD3A-4A2C-B521-C3BAA924A418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6479389" y="8811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64" name="OTLSHAPE_T_5aa6116328ae4a149e6d38888221f131_Duration" hidden="1">
            <a:extLst>
              <a:ext uri="{FF2B5EF4-FFF2-40B4-BE49-F238E27FC236}">
                <a16:creationId xmlns:a16="http://schemas.microsoft.com/office/drawing/2014/main" id="{80165901-FBA9-4BE4-81B8-3A68CCDED71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0" y="878099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6165" name="OTLSHAPE_T_5aa6116328ae4a149e6d38888221f131_TextPercentage" hidden="1">
            <a:extLst>
              <a:ext uri="{FF2B5EF4-FFF2-40B4-BE49-F238E27FC236}">
                <a16:creationId xmlns:a16="http://schemas.microsoft.com/office/drawing/2014/main" id="{434C6BD7-1ECD-4DCA-96A7-DF69936F2368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0" y="89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66" name="OTLSHAPE_T_5aa6116328ae4a149e6d38888221f131_StartDate" hidden="1">
            <a:extLst>
              <a:ext uri="{FF2B5EF4-FFF2-40B4-BE49-F238E27FC236}">
                <a16:creationId xmlns:a16="http://schemas.microsoft.com/office/drawing/2014/main" id="{657CF309-779B-48EB-A167-ECD82C9DA177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67" name="OTLSHAPE_T_5aa6116328ae4a149e6d38888221f131_EndDate" hidden="1">
            <a:extLst>
              <a:ext uri="{FF2B5EF4-FFF2-40B4-BE49-F238E27FC236}">
                <a16:creationId xmlns:a16="http://schemas.microsoft.com/office/drawing/2014/main" id="{FB943030-C5AF-4300-B245-89FAC9F35B80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68" name="OTLSHAPE_T_5aa6116328ae4a149e6d38888221f131_JoinedDate">
            <a:extLst>
              <a:ext uri="{FF2B5EF4-FFF2-40B4-BE49-F238E27FC236}">
                <a16:creationId xmlns:a16="http://schemas.microsoft.com/office/drawing/2014/main" id="{1A5CC561-968A-492F-B84E-64319D359BBA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7034378" y="878099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6169" name="OTLSHAPE_T_5aa6116328ae4a149e6d38888221f131_Title">
            <a:extLst>
              <a:ext uri="{FF2B5EF4-FFF2-40B4-BE49-F238E27FC236}">
                <a16:creationId xmlns:a16="http://schemas.microsoft.com/office/drawing/2014/main" id="{5F380BDD-A60B-46FB-A549-1D8700BF43EE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0" y="8827516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6170" name="OTLSHAPE_T_ee2f68e8b1ef4a9f8c5332855d25b8e5_Shape">
            <a:extLst>
              <a:ext uri="{FF2B5EF4-FFF2-40B4-BE49-F238E27FC236}">
                <a16:creationId xmlns:a16="http://schemas.microsoft.com/office/drawing/2014/main" id="{F28D55CB-A4E8-445E-BD54-21609E0405DA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407412" y="9138243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71" name="OTLSHAPE_T_ee2f68e8b1ef4a9f8c5332855d25b8e5_ShapePercentage" hidden="1">
            <a:extLst>
              <a:ext uri="{FF2B5EF4-FFF2-40B4-BE49-F238E27FC236}">
                <a16:creationId xmlns:a16="http://schemas.microsoft.com/office/drawing/2014/main" id="{4A55E5F3-4D41-437C-B561-76A2A4B2B70D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407412" y="913824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72" name="OTLSHAPE_T_ee2f68e8b1ef4a9f8c5332855d25b8e5_Duration" hidden="1">
            <a:extLst>
              <a:ext uri="{FF2B5EF4-FFF2-40B4-BE49-F238E27FC236}">
                <a16:creationId xmlns:a16="http://schemas.microsoft.com/office/drawing/2014/main" id="{F8F356BD-2CE8-4EAD-ABF4-08CA277E1328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0" y="910805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6173" name="OTLSHAPE_T_ee2f68e8b1ef4a9f8c5332855d25b8e5_TextPercentage" hidden="1">
            <a:extLst>
              <a:ext uri="{FF2B5EF4-FFF2-40B4-BE49-F238E27FC236}">
                <a16:creationId xmlns:a16="http://schemas.microsoft.com/office/drawing/2014/main" id="{CB307978-2C69-48A7-9FC8-A3A1770DE21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0" y="92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74" name="OTLSHAPE_T_ee2f68e8b1ef4a9f8c5332855d25b8e5_StartDate" hidden="1">
            <a:extLst>
              <a:ext uri="{FF2B5EF4-FFF2-40B4-BE49-F238E27FC236}">
                <a16:creationId xmlns:a16="http://schemas.microsoft.com/office/drawing/2014/main" id="{3E1FDA9C-7B33-47B9-B9F5-B3C58290D7D0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75" name="OTLSHAPE_T_ee2f68e8b1ef4a9f8c5332855d25b8e5_EndDate" hidden="1">
            <a:extLst>
              <a:ext uri="{FF2B5EF4-FFF2-40B4-BE49-F238E27FC236}">
                <a16:creationId xmlns:a16="http://schemas.microsoft.com/office/drawing/2014/main" id="{0E002890-90C9-4C88-87DD-7D8569617673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76" name="OTLSHAPE_T_ee2f68e8b1ef4a9f8c5332855d25b8e5_JoinedDate">
            <a:extLst>
              <a:ext uri="{FF2B5EF4-FFF2-40B4-BE49-F238E27FC236}">
                <a16:creationId xmlns:a16="http://schemas.microsoft.com/office/drawing/2014/main" id="{0FA6B2AB-2AEC-4997-9241-E2DB12A21DEB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7538566" y="910805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6177" name="OTLSHAPE_T_ee2f68e8b1ef4a9f8c5332855d25b8e5_Title">
            <a:extLst>
              <a:ext uri="{FF2B5EF4-FFF2-40B4-BE49-F238E27FC236}">
                <a16:creationId xmlns:a16="http://schemas.microsoft.com/office/drawing/2014/main" id="{827AE287-DC16-4056-B095-E777588FFC3D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0" y="9154583"/>
            <a:ext cx="281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6178" name="OTLSHAPE_T_264db2009fe6486f9f3700fb0c61098c_Shape">
            <a:extLst>
              <a:ext uri="{FF2B5EF4-FFF2-40B4-BE49-F238E27FC236}">
                <a16:creationId xmlns:a16="http://schemas.microsoft.com/office/drawing/2014/main" id="{DD385113-6914-4ABF-8C6C-EC08E5C5A190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407412" y="946531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79" name="OTLSHAPE_T_264db2009fe6486f9f3700fb0c61098c_ShapePercentage" hidden="1">
            <a:extLst>
              <a:ext uri="{FF2B5EF4-FFF2-40B4-BE49-F238E27FC236}">
                <a16:creationId xmlns:a16="http://schemas.microsoft.com/office/drawing/2014/main" id="{DF266378-54AE-4E47-A259-CE84E8A6BE3C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407412" y="94653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80" name="OTLSHAPE_T_264db2009fe6486f9f3700fb0c61098c_Duration" hidden="1">
            <a:extLst>
              <a:ext uri="{FF2B5EF4-FFF2-40B4-BE49-F238E27FC236}">
                <a16:creationId xmlns:a16="http://schemas.microsoft.com/office/drawing/2014/main" id="{FF6FCC17-E5BC-4917-A747-501E6DCF3E7D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0" y="943512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6181" name="OTLSHAPE_T_264db2009fe6486f9f3700fb0c61098c_TextPercentage" hidden="1">
            <a:extLst>
              <a:ext uri="{FF2B5EF4-FFF2-40B4-BE49-F238E27FC236}">
                <a16:creationId xmlns:a16="http://schemas.microsoft.com/office/drawing/2014/main" id="{EB06F945-C988-4AA2-AC1A-BCAFCA04B390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0" y="959015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82" name="OTLSHAPE_T_264db2009fe6486f9f3700fb0c61098c_StartDate" hidden="1">
            <a:extLst>
              <a:ext uri="{FF2B5EF4-FFF2-40B4-BE49-F238E27FC236}">
                <a16:creationId xmlns:a16="http://schemas.microsoft.com/office/drawing/2014/main" id="{3669E47C-368F-4DE5-9D9A-4EA64879D6A5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83" name="OTLSHAPE_T_264db2009fe6486f9f3700fb0c61098c_EndDate" hidden="1">
            <a:extLst>
              <a:ext uri="{FF2B5EF4-FFF2-40B4-BE49-F238E27FC236}">
                <a16:creationId xmlns:a16="http://schemas.microsoft.com/office/drawing/2014/main" id="{DEFC8FFF-DF9B-4D3E-8946-4C40B38E75A4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84" name="OTLSHAPE_T_264db2009fe6486f9f3700fb0c61098c_JoinedDate">
            <a:extLst>
              <a:ext uri="{FF2B5EF4-FFF2-40B4-BE49-F238E27FC236}">
                <a16:creationId xmlns:a16="http://schemas.microsoft.com/office/drawing/2014/main" id="{AC51CD60-7AD0-4BCC-8712-8897C2FB42CF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7970728" y="943512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6185" name="OTLSHAPE_T_264db2009fe6486f9f3700fb0c61098c_Title">
            <a:extLst>
              <a:ext uri="{FF2B5EF4-FFF2-40B4-BE49-F238E27FC236}">
                <a16:creationId xmlns:a16="http://schemas.microsoft.com/office/drawing/2014/main" id="{048E5AC6-C791-4B02-A094-3D73547B1303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0" y="9481651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86" name="OTLSHAPE_T_71964515046c4804a7b339e3293b5c1d_Shape">
            <a:extLst>
              <a:ext uri="{FF2B5EF4-FFF2-40B4-BE49-F238E27FC236}">
                <a16:creationId xmlns:a16="http://schemas.microsoft.com/office/drawing/2014/main" id="{5013DBBA-4F50-4B88-ADF7-7D8A960BFA5A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6407412" y="9792377"/>
            <a:ext cx="18796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87" name="OTLSHAPE_T_71964515046c4804a7b339e3293b5c1d_ShapePercentage" hidden="1">
            <a:extLst>
              <a:ext uri="{FF2B5EF4-FFF2-40B4-BE49-F238E27FC236}">
                <a16:creationId xmlns:a16="http://schemas.microsoft.com/office/drawing/2014/main" id="{D210115D-F827-4B68-B200-330A216C461A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6407412" y="97923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88" name="OTLSHAPE_T_71964515046c4804a7b339e3293b5c1d_Duration" hidden="1">
            <a:extLst>
              <a:ext uri="{FF2B5EF4-FFF2-40B4-BE49-F238E27FC236}">
                <a16:creationId xmlns:a16="http://schemas.microsoft.com/office/drawing/2014/main" id="{CF15161B-710B-48DC-A92B-89D6C9690EC0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0" y="976219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6189" name="OTLSHAPE_T_71964515046c4804a7b339e3293b5c1d_TextPercentage" hidden="1">
            <a:extLst>
              <a:ext uri="{FF2B5EF4-FFF2-40B4-BE49-F238E27FC236}">
                <a16:creationId xmlns:a16="http://schemas.microsoft.com/office/drawing/2014/main" id="{0398174D-8831-495E-B4D3-A6BA4E5B8C89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0" y="9917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90" name="OTLSHAPE_T_71964515046c4804a7b339e3293b5c1d_StartDate" hidden="1">
            <a:extLst>
              <a:ext uri="{FF2B5EF4-FFF2-40B4-BE49-F238E27FC236}">
                <a16:creationId xmlns:a16="http://schemas.microsoft.com/office/drawing/2014/main" id="{54276BC4-8A0F-474E-8660-C95E57869E57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91" name="OTLSHAPE_T_71964515046c4804a7b339e3293b5c1d_EndDate" hidden="1">
            <a:extLst>
              <a:ext uri="{FF2B5EF4-FFF2-40B4-BE49-F238E27FC236}">
                <a16:creationId xmlns:a16="http://schemas.microsoft.com/office/drawing/2014/main" id="{715ED206-2D51-4C07-8E68-55AC1AF599C4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92" name="OTLSHAPE_T_71964515046c4804a7b339e3293b5c1d_JoinedDate">
            <a:extLst>
              <a:ext uri="{FF2B5EF4-FFF2-40B4-BE49-F238E27FC236}">
                <a16:creationId xmlns:a16="http://schemas.microsoft.com/office/drawing/2014/main" id="{E8A18BEF-A1D0-463F-A6CE-41432BE12E5B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330863" y="9762194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6193" name="OTLSHAPE_T_71964515046c4804a7b339e3293b5c1d_Title">
            <a:extLst>
              <a:ext uri="{FF2B5EF4-FFF2-40B4-BE49-F238E27FC236}">
                <a16:creationId xmlns:a16="http://schemas.microsoft.com/office/drawing/2014/main" id="{F8E57448-FF9B-4924-9E26-3C1414ED8C32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0" y="9808718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6194" name="OTLSHAPE_T_18ee38847f134fc580886c9d7f9030b0_Shape">
            <a:extLst>
              <a:ext uri="{FF2B5EF4-FFF2-40B4-BE49-F238E27FC236}">
                <a16:creationId xmlns:a16="http://schemas.microsoft.com/office/drawing/2014/main" id="{AF1B803E-7F40-4B18-9028-24D3E3A5B4A3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407412" y="10119444"/>
            <a:ext cx="584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5" name="OTLSHAPE_T_18ee38847f134fc580886c9d7f9030b0_ShapePercentage" hidden="1">
            <a:extLst>
              <a:ext uri="{FF2B5EF4-FFF2-40B4-BE49-F238E27FC236}">
                <a16:creationId xmlns:a16="http://schemas.microsoft.com/office/drawing/2014/main" id="{9025C046-0FEB-4C8D-AF24-9B9F7410AA13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407412" y="1011944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6" name="OTLSHAPE_T_18ee38847f134fc580886c9d7f9030b0_Duration" hidden="1">
            <a:extLst>
              <a:ext uri="{FF2B5EF4-FFF2-40B4-BE49-F238E27FC236}">
                <a16:creationId xmlns:a16="http://schemas.microsoft.com/office/drawing/2014/main" id="{600EE344-7681-4AE7-94CE-2C1060C77D87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0" y="100892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6197" name="OTLSHAPE_T_18ee38847f134fc580886c9d7f9030b0_TextPercentage" hidden="1">
            <a:extLst>
              <a:ext uri="{FF2B5EF4-FFF2-40B4-BE49-F238E27FC236}">
                <a16:creationId xmlns:a16="http://schemas.microsoft.com/office/drawing/2014/main" id="{9D330BB7-1E6E-4E41-B691-3F95086430A0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0" y="10244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98" name="OTLSHAPE_T_18ee38847f134fc580886c9d7f9030b0_StartDate" hidden="1">
            <a:extLst>
              <a:ext uri="{FF2B5EF4-FFF2-40B4-BE49-F238E27FC236}">
                <a16:creationId xmlns:a16="http://schemas.microsoft.com/office/drawing/2014/main" id="{D9110C0B-8E2D-4E69-B0FF-5B3C49F73337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99" name="OTLSHAPE_T_18ee38847f134fc580886c9d7f9030b0_EndDate" hidden="1">
            <a:extLst>
              <a:ext uri="{FF2B5EF4-FFF2-40B4-BE49-F238E27FC236}">
                <a16:creationId xmlns:a16="http://schemas.microsoft.com/office/drawing/2014/main" id="{A2B4A5CC-62CC-4ADC-9462-3BCDE9B1B004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00" name="OTLSHAPE_T_18ee38847f134fc580886c9d7f9030b0_JoinedDate">
            <a:extLst>
              <a:ext uri="{FF2B5EF4-FFF2-40B4-BE49-F238E27FC236}">
                <a16:creationId xmlns:a16="http://schemas.microsoft.com/office/drawing/2014/main" id="{AD94CAF5-3F81-4836-B432-1BFB132FDE8E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034378" y="1008926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6201" name="OTLSHAPE_T_18ee38847f134fc580886c9d7f9030b0_Title">
            <a:extLst>
              <a:ext uri="{FF2B5EF4-FFF2-40B4-BE49-F238E27FC236}">
                <a16:creationId xmlns:a16="http://schemas.microsoft.com/office/drawing/2014/main" id="{92003CD2-2FEA-45A3-BF9C-DC4A83874B9E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0" y="10135785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6202" name="OTLSHAPE_T_fd3c1e32a21040adaa8b088d40305476_Shape">
            <a:extLst>
              <a:ext uri="{FF2B5EF4-FFF2-40B4-BE49-F238E27FC236}">
                <a16:creationId xmlns:a16="http://schemas.microsoft.com/office/drawing/2014/main" id="{3FC19ED9-520C-40D5-87C7-5A173EB2DEC3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407412" y="10446512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03" name="OTLSHAPE_T_fd3c1e32a21040adaa8b088d40305476_ShapePercentage" hidden="1">
            <a:extLst>
              <a:ext uri="{FF2B5EF4-FFF2-40B4-BE49-F238E27FC236}">
                <a16:creationId xmlns:a16="http://schemas.microsoft.com/office/drawing/2014/main" id="{F9F2CA1D-47D3-4A23-B7D2-E781242C1969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407412" y="104465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04" name="OTLSHAPE_T_fd3c1e32a21040adaa8b088d40305476_Duration" hidden="1">
            <a:extLst>
              <a:ext uri="{FF2B5EF4-FFF2-40B4-BE49-F238E27FC236}">
                <a16:creationId xmlns:a16="http://schemas.microsoft.com/office/drawing/2014/main" id="{37BAC09A-1D85-4763-A024-A47E0409C45A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0" y="1041632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6205" name="OTLSHAPE_T_fd3c1e32a21040adaa8b088d40305476_TextPercentage" hidden="1">
            <a:extLst>
              <a:ext uri="{FF2B5EF4-FFF2-40B4-BE49-F238E27FC236}">
                <a16:creationId xmlns:a16="http://schemas.microsoft.com/office/drawing/2014/main" id="{6A6F0A48-A720-4D12-AB1B-D58568DB8308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0" y="105713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06" name="OTLSHAPE_T_fd3c1e32a21040adaa8b088d40305476_StartDate" hidden="1">
            <a:extLst>
              <a:ext uri="{FF2B5EF4-FFF2-40B4-BE49-F238E27FC236}">
                <a16:creationId xmlns:a16="http://schemas.microsoft.com/office/drawing/2014/main" id="{AD4AEE07-F2A7-4853-97FB-E05FC98EDD21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07" name="OTLSHAPE_T_fd3c1e32a21040adaa8b088d40305476_EndDate" hidden="1">
            <a:extLst>
              <a:ext uri="{FF2B5EF4-FFF2-40B4-BE49-F238E27FC236}">
                <a16:creationId xmlns:a16="http://schemas.microsoft.com/office/drawing/2014/main" id="{2B3458D3-12D3-4147-A47A-B92F41DDE029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08" name="OTLSHAPE_T_fd3c1e32a21040adaa8b088d40305476_JoinedDate">
            <a:extLst>
              <a:ext uri="{FF2B5EF4-FFF2-40B4-BE49-F238E27FC236}">
                <a16:creationId xmlns:a16="http://schemas.microsoft.com/office/drawing/2014/main" id="{6247D428-FC25-4C09-A166-D74EC09D6466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538566" y="1041632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6209" name="OTLSHAPE_T_fd3c1e32a21040adaa8b088d40305476_Title">
            <a:extLst>
              <a:ext uri="{FF2B5EF4-FFF2-40B4-BE49-F238E27FC236}">
                <a16:creationId xmlns:a16="http://schemas.microsoft.com/office/drawing/2014/main" id="{E3BDE14E-1C6B-4B56-82A0-7CE077C6B469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0" y="10462853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6210" name="OTLSHAPE_T_ba2e5b4e4cb94201b6bbef45909cbff2_Shape">
            <a:extLst>
              <a:ext uri="{FF2B5EF4-FFF2-40B4-BE49-F238E27FC236}">
                <a16:creationId xmlns:a16="http://schemas.microsoft.com/office/drawing/2014/main" id="{40EAEB10-CF09-413C-BB36-22E058204D13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6407412" y="1077358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11" name="OTLSHAPE_T_ba2e5b4e4cb94201b6bbef45909cbff2_ShapePercentage" hidden="1">
            <a:extLst>
              <a:ext uri="{FF2B5EF4-FFF2-40B4-BE49-F238E27FC236}">
                <a16:creationId xmlns:a16="http://schemas.microsoft.com/office/drawing/2014/main" id="{7A9C8113-7DB7-492E-874E-34189E5D7AB1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6407412" y="107735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12" name="OTLSHAPE_T_ba2e5b4e4cb94201b6bbef45909cbff2_Duration" hidden="1">
            <a:extLst>
              <a:ext uri="{FF2B5EF4-FFF2-40B4-BE49-F238E27FC236}">
                <a16:creationId xmlns:a16="http://schemas.microsoft.com/office/drawing/2014/main" id="{44AE7C68-20EC-4BDE-8EFF-AACC8FE22314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0" y="1074339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6213" name="OTLSHAPE_T_ba2e5b4e4cb94201b6bbef45909cbff2_TextPercentage" hidden="1">
            <a:extLst>
              <a:ext uri="{FF2B5EF4-FFF2-40B4-BE49-F238E27FC236}">
                <a16:creationId xmlns:a16="http://schemas.microsoft.com/office/drawing/2014/main" id="{085AFA7B-4A04-4B15-B954-F165F446FADC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0" y="1089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14" name="OTLSHAPE_T_ba2e5b4e4cb94201b6bbef45909cbff2_StartDate" hidden="1">
            <a:extLst>
              <a:ext uri="{FF2B5EF4-FFF2-40B4-BE49-F238E27FC236}">
                <a16:creationId xmlns:a16="http://schemas.microsoft.com/office/drawing/2014/main" id="{F05FBAC6-F271-4DE1-8EA4-06C7B97783A1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15" name="OTLSHAPE_T_ba2e5b4e4cb94201b6bbef45909cbff2_EndDate" hidden="1">
            <a:extLst>
              <a:ext uri="{FF2B5EF4-FFF2-40B4-BE49-F238E27FC236}">
                <a16:creationId xmlns:a16="http://schemas.microsoft.com/office/drawing/2014/main" id="{706C86B0-B182-4B89-9C7A-598E7F131505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16" name="OTLSHAPE_T_ba2e5b4e4cb94201b6bbef45909cbff2_JoinedDate">
            <a:extLst>
              <a:ext uri="{FF2B5EF4-FFF2-40B4-BE49-F238E27FC236}">
                <a16:creationId xmlns:a16="http://schemas.microsoft.com/office/drawing/2014/main" id="{A95BB6F1-717B-4215-9D94-E82E114C6C1F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7970728" y="1074339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6217" name="OTLSHAPE_T_ba2e5b4e4cb94201b6bbef45909cbff2_Title">
            <a:extLst>
              <a:ext uri="{FF2B5EF4-FFF2-40B4-BE49-F238E27FC236}">
                <a16:creationId xmlns:a16="http://schemas.microsoft.com/office/drawing/2014/main" id="{7CB55E4D-D7B0-4E46-8682-BF9A1E842BD2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0" y="10789920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6218" name="OTLSHAPE_T_49b6679fedd44b80918c951ea174ab31_Shape">
            <a:extLst>
              <a:ext uri="{FF2B5EF4-FFF2-40B4-BE49-F238E27FC236}">
                <a16:creationId xmlns:a16="http://schemas.microsoft.com/office/drawing/2014/main" id="{87F88DD1-8932-4173-9434-050F6DA8DD2F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7847951" y="11100646"/>
            <a:ext cx="444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19" name="OTLSHAPE_T_49b6679fedd44b80918c951ea174ab31_ShapePercentage" hidden="1">
            <a:extLst>
              <a:ext uri="{FF2B5EF4-FFF2-40B4-BE49-F238E27FC236}">
                <a16:creationId xmlns:a16="http://schemas.microsoft.com/office/drawing/2014/main" id="{8FA13F92-7B70-4ED5-A5D9-CB51AEE95754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7847951" y="111006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0" name="OTLSHAPE_T_49b6679fedd44b80918c951ea174ab31_Duration" hidden="1">
            <a:extLst>
              <a:ext uri="{FF2B5EF4-FFF2-40B4-BE49-F238E27FC236}">
                <a16:creationId xmlns:a16="http://schemas.microsoft.com/office/drawing/2014/main" id="{D43DB730-95F5-488F-96F6-802347CEE06C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0" y="11070463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6221" name="OTLSHAPE_T_49b6679fedd44b80918c951ea174ab31_TextPercentage" hidden="1">
            <a:extLst>
              <a:ext uri="{FF2B5EF4-FFF2-40B4-BE49-F238E27FC236}">
                <a16:creationId xmlns:a16="http://schemas.microsoft.com/office/drawing/2014/main" id="{8F71626F-C4D9-4AEF-9BD5-EAD0200421E7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0" y="112254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22" name="OTLSHAPE_T_49b6679fedd44b80918c951ea174ab31_StartDate" hidden="1">
            <a:extLst>
              <a:ext uri="{FF2B5EF4-FFF2-40B4-BE49-F238E27FC236}">
                <a16:creationId xmlns:a16="http://schemas.microsoft.com/office/drawing/2014/main" id="{EF66A12A-2D17-41FD-8E47-3D4378E43C31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23" name="OTLSHAPE_T_49b6679fedd44b80918c951ea174ab31_EndDate" hidden="1">
            <a:extLst>
              <a:ext uri="{FF2B5EF4-FFF2-40B4-BE49-F238E27FC236}">
                <a16:creationId xmlns:a16="http://schemas.microsoft.com/office/drawing/2014/main" id="{425598F0-DD0C-4EC4-A071-D6ED9FDF74B3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24" name="OTLSHAPE_T_49b6679fedd44b80918c951ea174ab31_JoinedDate">
            <a:extLst>
              <a:ext uri="{FF2B5EF4-FFF2-40B4-BE49-F238E27FC236}">
                <a16:creationId xmlns:a16="http://schemas.microsoft.com/office/drawing/2014/main" id="{D3B884F4-6ECC-4A35-B767-C3950B0FDF78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330863" y="1107046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6225" name="OTLSHAPE_T_49b6679fedd44b80918c951ea174ab31_Title">
            <a:extLst>
              <a:ext uri="{FF2B5EF4-FFF2-40B4-BE49-F238E27FC236}">
                <a16:creationId xmlns:a16="http://schemas.microsoft.com/office/drawing/2014/main" id="{235BAAA6-4010-4A78-A6F0-8F7EB36060D4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7000" y="11116987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6226" name="OTLSHAPE_T_43f4774306dc496288f2e7fe819fb584_Shape">
            <a:extLst>
              <a:ext uri="{FF2B5EF4-FFF2-40B4-BE49-F238E27FC236}">
                <a16:creationId xmlns:a16="http://schemas.microsoft.com/office/drawing/2014/main" id="{1DBFE82C-4D22-48DA-AB73-49F539639929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7559843" y="11397531"/>
            <a:ext cx="87884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7" name="OTLSHAPE_T_43f4774306dc496288f2e7fe819fb584_ShapePercentage" hidden="1">
            <a:extLst>
              <a:ext uri="{FF2B5EF4-FFF2-40B4-BE49-F238E27FC236}">
                <a16:creationId xmlns:a16="http://schemas.microsoft.com/office/drawing/2014/main" id="{0B2BA426-669F-4BE8-8BDE-7F2B523BA098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7559843" y="1139753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8" name="OTLSHAPE_T_43f4774306dc496288f2e7fe819fb584_Duration" hidden="1">
            <a:extLst>
              <a:ext uri="{FF2B5EF4-FFF2-40B4-BE49-F238E27FC236}">
                <a16:creationId xmlns:a16="http://schemas.microsoft.com/office/drawing/2014/main" id="{7C4FDCEE-0079-4E6E-AA59-17692C4D2022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0" y="11397531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122 Tage</a:t>
            </a:r>
          </a:p>
        </p:txBody>
      </p:sp>
      <p:sp>
        <p:nvSpPr>
          <p:cNvPr id="6229" name="OTLSHAPE_T_43f4774306dc496288f2e7fe819fb584_TextPercentage" hidden="1">
            <a:extLst>
              <a:ext uri="{FF2B5EF4-FFF2-40B4-BE49-F238E27FC236}">
                <a16:creationId xmlns:a16="http://schemas.microsoft.com/office/drawing/2014/main" id="{DCEB962F-C22A-429A-89DC-76FEE8E4F600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30" name="OTLSHAPE_T_43f4774306dc496288f2e7fe819fb584_StartDate" hidden="1">
            <a:extLst>
              <a:ext uri="{FF2B5EF4-FFF2-40B4-BE49-F238E27FC236}">
                <a16:creationId xmlns:a16="http://schemas.microsoft.com/office/drawing/2014/main" id="{74E72CF7-966F-4997-AF15-CB5B3F69C619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31" name="OTLSHAPE_T_43f4774306dc496288f2e7fe819fb584_EndDate" hidden="1">
            <a:extLst>
              <a:ext uri="{FF2B5EF4-FFF2-40B4-BE49-F238E27FC236}">
                <a16:creationId xmlns:a16="http://schemas.microsoft.com/office/drawing/2014/main" id="{42FB4EBD-6A37-4B64-AA32-CBEB763430C7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32" name="OTLSHAPE_T_43f4774306dc496288f2e7fe819fb584_JoinedDate">
            <a:extLst>
              <a:ext uri="{FF2B5EF4-FFF2-40B4-BE49-F238E27FC236}">
                <a16:creationId xmlns:a16="http://schemas.microsoft.com/office/drawing/2014/main" id="{BCF6B2F5-D98B-4485-BD6E-306B3F96AAE8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6397880" y="1142161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10/1/2019 - 1/30/2020</a:t>
            </a:r>
          </a:p>
        </p:txBody>
      </p:sp>
      <p:sp>
        <p:nvSpPr>
          <p:cNvPr id="6233" name="OTLSHAPE_T_43f4774306dc496288f2e7fe819fb584_Title">
            <a:extLst>
              <a:ext uri="{FF2B5EF4-FFF2-40B4-BE49-F238E27FC236}">
                <a16:creationId xmlns:a16="http://schemas.microsoft.com/office/drawing/2014/main" id="{B0146672-C391-4C3A-821C-411AAF8F0844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0" y="1141387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UMSETZUNG</a:t>
            </a:r>
          </a:p>
        </p:txBody>
      </p:sp>
      <p:sp>
        <p:nvSpPr>
          <p:cNvPr id="6234" name="OTLSHAPE_T_e68ed40d4b83438e8cad58acf3860f3b_Shape">
            <a:extLst>
              <a:ext uri="{FF2B5EF4-FFF2-40B4-BE49-F238E27FC236}">
                <a16:creationId xmlns:a16="http://schemas.microsoft.com/office/drawing/2014/main" id="{994B44C6-AF5E-40A6-AA9D-723F7A194742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208086" y="11694414"/>
            <a:ext cx="15875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35" name="OTLSHAPE_T_e68ed40d4b83438e8cad58acf3860f3b_ShapePercentage" hidden="1">
            <a:extLst>
              <a:ext uri="{FF2B5EF4-FFF2-40B4-BE49-F238E27FC236}">
                <a16:creationId xmlns:a16="http://schemas.microsoft.com/office/drawing/2014/main" id="{C740B11D-43AB-490F-96F0-A03931D8003D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8208086" y="1169441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36" name="OTLSHAPE_T_e68ed40d4b83438e8cad58acf3860f3b_Duration" hidden="1">
            <a:extLst>
              <a:ext uri="{FF2B5EF4-FFF2-40B4-BE49-F238E27FC236}">
                <a16:creationId xmlns:a16="http://schemas.microsoft.com/office/drawing/2014/main" id="{4A20CA4B-C338-44D5-840F-19BEF114C607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0" y="1166423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6237" name="OTLSHAPE_T_e68ed40d4b83438e8cad58acf3860f3b_TextPercentage" hidden="1">
            <a:extLst>
              <a:ext uri="{FF2B5EF4-FFF2-40B4-BE49-F238E27FC236}">
                <a16:creationId xmlns:a16="http://schemas.microsoft.com/office/drawing/2014/main" id="{A7CB461A-BB41-4AAE-AD3E-C68DF2CE2ACC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0" y="1181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38" name="OTLSHAPE_T_e68ed40d4b83438e8cad58acf3860f3b_StartDate" hidden="1">
            <a:extLst>
              <a:ext uri="{FF2B5EF4-FFF2-40B4-BE49-F238E27FC236}">
                <a16:creationId xmlns:a16="http://schemas.microsoft.com/office/drawing/2014/main" id="{18EAE64F-BD40-4C2C-904D-3AF04241184C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39" name="OTLSHAPE_T_e68ed40d4b83438e8cad58acf3860f3b_EndDate" hidden="1">
            <a:extLst>
              <a:ext uri="{FF2B5EF4-FFF2-40B4-BE49-F238E27FC236}">
                <a16:creationId xmlns:a16="http://schemas.microsoft.com/office/drawing/2014/main" id="{97DE7EE7-6851-47C3-95D0-FC295A37EEC4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40" name="OTLSHAPE_T_e68ed40d4b83438e8cad58acf3860f3b_JoinedDate">
            <a:extLst>
              <a:ext uri="{FF2B5EF4-FFF2-40B4-BE49-F238E27FC236}">
                <a16:creationId xmlns:a16="http://schemas.microsoft.com/office/drawing/2014/main" id="{7E12F7EB-2D3E-4096-AD8F-13F8BFD696A6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9843429" y="11664231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6241" name="OTLSHAPE_T_e68ed40d4b83438e8cad58acf3860f3b_Title">
            <a:extLst>
              <a:ext uri="{FF2B5EF4-FFF2-40B4-BE49-F238E27FC236}">
                <a16:creationId xmlns:a16="http://schemas.microsoft.com/office/drawing/2014/main" id="{A65B434B-41FC-453F-ACB1-D7526412B11F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0" y="1171075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6242" name="OTLSHAPE_T_46e0bf66e5ab4033a4b3a57a033fb277_Shape">
            <a:extLst>
              <a:ext uri="{FF2B5EF4-FFF2-40B4-BE49-F238E27FC236}">
                <a16:creationId xmlns:a16="http://schemas.microsoft.com/office/drawing/2014/main" id="{BA7FB9F1-79EF-4978-9E13-4AFB2E76D316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208086" y="12021481"/>
            <a:ext cx="3746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43" name="OTLSHAPE_T_46e0bf66e5ab4033a4b3a57a033fb277_ShapePercentage" hidden="1">
            <a:extLst>
              <a:ext uri="{FF2B5EF4-FFF2-40B4-BE49-F238E27FC236}">
                <a16:creationId xmlns:a16="http://schemas.microsoft.com/office/drawing/2014/main" id="{A6ED53A4-7DE9-481F-BEC3-FF2D802DAEA4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208086" y="1202148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44" name="OTLSHAPE_T_46e0bf66e5ab4033a4b3a57a033fb277_Duration" hidden="1">
            <a:extLst>
              <a:ext uri="{FF2B5EF4-FFF2-40B4-BE49-F238E27FC236}">
                <a16:creationId xmlns:a16="http://schemas.microsoft.com/office/drawing/2014/main" id="{85E13414-959B-49FA-A44E-6F09A60BA418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0" y="1199129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6245" name="OTLSHAPE_T_46e0bf66e5ab4033a4b3a57a033fb277_TextPercentage" hidden="1">
            <a:extLst>
              <a:ext uri="{FF2B5EF4-FFF2-40B4-BE49-F238E27FC236}">
                <a16:creationId xmlns:a16="http://schemas.microsoft.com/office/drawing/2014/main" id="{500FFA47-812C-435B-B4A8-A2C67DC70ACB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0" y="12146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46" name="OTLSHAPE_T_46e0bf66e5ab4033a4b3a57a033fb277_StartDate" hidden="1">
            <a:extLst>
              <a:ext uri="{FF2B5EF4-FFF2-40B4-BE49-F238E27FC236}">
                <a16:creationId xmlns:a16="http://schemas.microsoft.com/office/drawing/2014/main" id="{CDB6420C-0CDD-4F3C-9363-CCAE7C59B705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47" name="OTLSHAPE_T_46e0bf66e5ab4033a4b3a57a033fb277_EndDate" hidden="1">
            <a:extLst>
              <a:ext uri="{FF2B5EF4-FFF2-40B4-BE49-F238E27FC236}">
                <a16:creationId xmlns:a16="http://schemas.microsoft.com/office/drawing/2014/main" id="{572800ED-A2E2-488F-AB1B-59007112C750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48" name="OTLSHAPE_T_46e0bf66e5ab4033a4b3a57a033fb277_JoinedDate">
            <a:extLst>
              <a:ext uri="{FF2B5EF4-FFF2-40B4-BE49-F238E27FC236}">
                <a16:creationId xmlns:a16="http://schemas.microsoft.com/office/drawing/2014/main" id="{A4C31082-95DF-4FC7-B7FA-8BDFAEB38524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004237" y="11991298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6249" name="OTLSHAPE_T_46e0bf66e5ab4033a4b3a57a033fb277_Title">
            <a:extLst>
              <a:ext uri="{FF2B5EF4-FFF2-40B4-BE49-F238E27FC236}">
                <a16:creationId xmlns:a16="http://schemas.microsoft.com/office/drawing/2014/main" id="{C7CD398F-1BB7-4D66-82D3-11E0F98C540B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0" y="12037822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6250" name="OTLSHAPE_T_21b58c5a4cd943b3802f5e9de07d7b6c_Shape">
            <a:extLst>
              <a:ext uri="{FF2B5EF4-FFF2-40B4-BE49-F238E27FC236}">
                <a16:creationId xmlns:a16="http://schemas.microsoft.com/office/drawing/2014/main" id="{26982369-C592-4781-97B4-AC5E921AC4E9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648625" y="12348549"/>
            <a:ext cx="3390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51" name="OTLSHAPE_T_21b58c5a4cd943b3802f5e9de07d7b6c_ShapePercentage" hidden="1">
            <a:extLst>
              <a:ext uri="{FF2B5EF4-FFF2-40B4-BE49-F238E27FC236}">
                <a16:creationId xmlns:a16="http://schemas.microsoft.com/office/drawing/2014/main" id="{7FC8305D-6B48-4B91-97DD-7A46AA52FF4E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648625" y="123485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52" name="OTLSHAPE_T_21b58c5a4cd943b3802f5e9de07d7b6c_Duration" hidden="1">
            <a:extLst>
              <a:ext uri="{FF2B5EF4-FFF2-40B4-BE49-F238E27FC236}">
                <a16:creationId xmlns:a16="http://schemas.microsoft.com/office/drawing/2014/main" id="{9C19F19A-6BB9-43B8-B44F-E0A955A58990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0" y="1231836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6253" name="OTLSHAPE_T_21b58c5a4cd943b3802f5e9de07d7b6c_TextPercentage" hidden="1">
            <a:extLst>
              <a:ext uri="{FF2B5EF4-FFF2-40B4-BE49-F238E27FC236}">
                <a16:creationId xmlns:a16="http://schemas.microsoft.com/office/drawing/2014/main" id="{30215C14-A80F-4FE9-81AA-87A41D9323C1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0" y="12473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54" name="OTLSHAPE_T_21b58c5a4cd943b3802f5e9de07d7b6c_StartDate" hidden="1">
            <a:extLst>
              <a:ext uri="{FF2B5EF4-FFF2-40B4-BE49-F238E27FC236}">
                <a16:creationId xmlns:a16="http://schemas.microsoft.com/office/drawing/2014/main" id="{1CD23B52-83A6-4B8C-99AC-879705D51CCF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55" name="OTLSHAPE_T_21b58c5a4cd943b3802f5e9de07d7b6c_EndDate" hidden="1">
            <a:extLst>
              <a:ext uri="{FF2B5EF4-FFF2-40B4-BE49-F238E27FC236}">
                <a16:creationId xmlns:a16="http://schemas.microsoft.com/office/drawing/2014/main" id="{0F64A46E-35D2-48B7-BBB6-F4C6D8DD9B09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56" name="OTLSHAPE_T_21b58c5a4cd943b3802f5e9de07d7b6c_JoinedDate">
            <a:extLst>
              <a:ext uri="{FF2B5EF4-FFF2-40B4-BE49-F238E27FC236}">
                <a16:creationId xmlns:a16="http://schemas.microsoft.com/office/drawing/2014/main" id="{AAE7C39C-34FD-46A0-B38D-0169E1E39D3F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3084640" y="12318365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6257" name="OTLSHAPE_T_21b58c5a4cd943b3802f5e9de07d7b6c_Title">
            <a:extLst>
              <a:ext uri="{FF2B5EF4-FFF2-40B4-BE49-F238E27FC236}">
                <a16:creationId xmlns:a16="http://schemas.microsoft.com/office/drawing/2014/main" id="{B66E8E30-34A4-467D-9C0E-5B405CBFA0DC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127000" y="12364889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6258" name="OTLSHAPE_T_6d0ac59b73fd4a4fbced8a9925f0881c_Shape">
            <a:extLst>
              <a:ext uri="{FF2B5EF4-FFF2-40B4-BE49-F238E27FC236}">
                <a16:creationId xmlns:a16="http://schemas.microsoft.com/office/drawing/2014/main" id="{63CBA1BE-EF09-4548-9DA7-71216C397C44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12241595" y="12675616"/>
            <a:ext cx="411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59" name="OTLSHAPE_T_6d0ac59b73fd4a4fbced8a9925f0881c_ShapePercentage" hidden="1">
            <a:extLst>
              <a:ext uri="{FF2B5EF4-FFF2-40B4-BE49-F238E27FC236}">
                <a16:creationId xmlns:a16="http://schemas.microsoft.com/office/drawing/2014/main" id="{9C97CFFD-710A-42F9-9CAC-7711EF9323C1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12241595" y="1267561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60" name="OTLSHAPE_T_6d0ac59b73fd4a4fbced8a9925f0881c_Duration" hidden="1">
            <a:extLst>
              <a:ext uri="{FF2B5EF4-FFF2-40B4-BE49-F238E27FC236}">
                <a16:creationId xmlns:a16="http://schemas.microsoft.com/office/drawing/2014/main" id="{4AA9F4CB-1999-4418-8A94-C270C76B1BD3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0" y="1264543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6261" name="OTLSHAPE_T_6d0ac59b73fd4a4fbced8a9925f0881c_TextPercentage" hidden="1">
            <a:extLst>
              <a:ext uri="{FF2B5EF4-FFF2-40B4-BE49-F238E27FC236}">
                <a16:creationId xmlns:a16="http://schemas.microsoft.com/office/drawing/2014/main" id="{C89E3AF3-63DA-4FD9-AF82-89F9DCC08D0E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0" y="128004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62" name="OTLSHAPE_T_6d0ac59b73fd4a4fbced8a9925f0881c_StartDate" hidden="1">
            <a:extLst>
              <a:ext uri="{FF2B5EF4-FFF2-40B4-BE49-F238E27FC236}">
                <a16:creationId xmlns:a16="http://schemas.microsoft.com/office/drawing/2014/main" id="{BD27832F-B899-451F-B6DF-E3C53C3BF086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63" name="OTLSHAPE_T_6d0ac59b73fd4a4fbced8a9925f0881c_EndDate" hidden="1">
            <a:extLst>
              <a:ext uri="{FF2B5EF4-FFF2-40B4-BE49-F238E27FC236}">
                <a16:creationId xmlns:a16="http://schemas.microsoft.com/office/drawing/2014/main" id="{7B4303FD-1897-4F7A-8D73-F7AA47F1544B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64" name="OTLSHAPE_T_6d0ac59b73fd4a4fbced8a9925f0881c_JoinedDate">
            <a:extLst>
              <a:ext uri="{FF2B5EF4-FFF2-40B4-BE49-F238E27FC236}">
                <a16:creationId xmlns:a16="http://schemas.microsoft.com/office/drawing/2014/main" id="{710DCE4B-4F01-44C3-BFD1-1BA5321DEB81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16397880" y="1264543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6265" name="OTLSHAPE_T_6d0ac59b73fd4a4fbced8a9925f0881c_Title">
            <a:extLst>
              <a:ext uri="{FF2B5EF4-FFF2-40B4-BE49-F238E27FC236}">
                <a16:creationId xmlns:a16="http://schemas.microsoft.com/office/drawing/2014/main" id="{6A508031-6824-4B1C-B705-B04BC0E099AB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127000" y="12691956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Shotlist-Storyboard Page (Lidauer)</a:t>
            </a:r>
          </a:p>
        </p:txBody>
      </p:sp>
      <p:sp>
        <p:nvSpPr>
          <p:cNvPr id="6266" name="OTLSHAPE_T_e1f7b2aab5ff4861909bb6f84b9a58d5_Shape">
            <a:extLst>
              <a:ext uri="{FF2B5EF4-FFF2-40B4-BE49-F238E27FC236}">
                <a16:creationId xmlns:a16="http://schemas.microsoft.com/office/drawing/2014/main" id="{B78564F2-0D6F-4552-8E49-87891518B68A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7559843" y="13002683"/>
            <a:ext cx="1447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67" name="OTLSHAPE_T_e1f7b2aab5ff4861909bb6f84b9a58d5_ShapePercentage" hidden="1">
            <a:extLst>
              <a:ext uri="{FF2B5EF4-FFF2-40B4-BE49-F238E27FC236}">
                <a16:creationId xmlns:a16="http://schemas.microsoft.com/office/drawing/2014/main" id="{7384BA1D-FAA8-4A3B-8A03-F3585252659D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7559843" y="130026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68" name="OTLSHAPE_T_e1f7b2aab5ff4861909bb6f84b9a58d5_Duration" hidden="1">
            <a:extLst>
              <a:ext uri="{FF2B5EF4-FFF2-40B4-BE49-F238E27FC236}">
                <a16:creationId xmlns:a16="http://schemas.microsoft.com/office/drawing/2014/main" id="{CFBCB93B-961A-429A-AEE2-2AFCDA752350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0" y="1297250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6269" name="OTLSHAPE_T_e1f7b2aab5ff4861909bb6f84b9a58d5_TextPercentage" hidden="1">
            <a:extLst>
              <a:ext uri="{FF2B5EF4-FFF2-40B4-BE49-F238E27FC236}">
                <a16:creationId xmlns:a16="http://schemas.microsoft.com/office/drawing/2014/main" id="{EDAC6515-3FAE-4136-8211-77FB59277FB4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0" y="131275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70" name="OTLSHAPE_T_e1f7b2aab5ff4861909bb6f84b9a58d5_StartDate" hidden="1">
            <a:extLst>
              <a:ext uri="{FF2B5EF4-FFF2-40B4-BE49-F238E27FC236}">
                <a16:creationId xmlns:a16="http://schemas.microsoft.com/office/drawing/2014/main" id="{0659BF1B-E60B-4EEF-82D4-F39742B91670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71" name="OTLSHAPE_T_e1f7b2aab5ff4861909bb6f84b9a58d5_EndDate" hidden="1">
            <a:extLst>
              <a:ext uri="{FF2B5EF4-FFF2-40B4-BE49-F238E27FC236}">
                <a16:creationId xmlns:a16="http://schemas.microsoft.com/office/drawing/2014/main" id="{C9E07C55-7334-4ED4-B0C2-8FB936929905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72" name="OTLSHAPE_T_e1f7b2aab5ff4861909bb6f84b9a58d5_JoinedDate">
            <a:extLst>
              <a:ext uri="{FF2B5EF4-FFF2-40B4-BE49-F238E27FC236}">
                <a16:creationId xmlns:a16="http://schemas.microsoft.com/office/drawing/2014/main" id="{47EBEE19-F0C1-4242-9105-0A143FF686A2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9051132" y="1297250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6273" name="OTLSHAPE_T_e1f7b2aab5ff4861909bb6f84b9a58d5_Title">
            <a:extLst>
              <a:ext uri="{FF2B5EF4-FFF2-40B4-BE49-F238E27FC236}">
                <a16:creationId xmlns:a16="http://schemas.microsoft.com/office/drawing/2014/main" id="{C6E65A87-039A-4672-842C-089EE2CF7DCD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127000" y="13019024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6274" name="OTLSHAPE_T_7754225526a1413eac33b1e2ee72a7a9_Shape">
            <a:extLst>
              <a:ext uri="{FF2B5EF4-FFF2-40B4-BE49-F238E27FC236}">
                <a16:creationId xmlns:a16="http://schemas.microsoft.com/office/drawing/2014/main" id="{FDD70C34-01D7-4FBB-93F3-07FEC51FD53B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928355" y="13329751"/>
            <a:ext cx="1587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75" name="OTLSHAPE_T_7754225526a1413eac33b1e2ee72a7a9_ShapePercentage" hidden="1">
            <a:extLst>
              <a:ext uri="{FF2B5EF4-FFF2-40B4-BE49-F238E27FC236}">
                <a16:creationId xmlns:a16="http://schemas.microsoft.com/office/drawing/2014/main" id="{6AE7C692-138C-4D51-A8AD-41ECC855C638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8928355" y="1332975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76" name="OTLSHAPE_T_7754225526a1413eac33b1e2ee72a7a9_Duration" hidden="1">
            <a:extLst>
              <a:ext uri="{FF2B5EF4-FFF2-40B4-BE49-F238E27FC236}">
                <a16:creationId xmlns:a16="http://schemas.microsoft.com/office/drawing/2014/main" id="{EC3746A0-95CF-4E37-BA8F-DBACB113CCFA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0" y="1329956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6277" name="OTLSHAPE_T_7754225526a1413eac33b1e2ee72a7a9_TextPercentage" hidden="1">
            <a:extLst>
              <a:ext uri="{FF2B5EF4-FFF2-40B4-BE49-F238E27FC236}">
                <a16:creationId xmlns:a16="http://schemas.microsoft.com/office/drawing/2014/main" id="{1ADFBC7B-52F6-4CBD-A41D-84D5CDA8AB48}"/>
              </a:ext>
            </a:extLst>
          </p:cNvPr>
          <p:cNvSpPr txBox="1"/>
          <p:nvPr>
            <p:custDataLst>
              <p:tags r:id="rId261"/>
            </p:custDataLst>
          </p:nvPr>
        </p:nvSpPr>
        <p:spPr>
          <a:xfrm>
            <a:off x="0" y="134545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78" name="OTLSHAPE_T_7754225526a1413eac33b1e2ee72a7a9_StartDate" hidden="1">
            <a:extLst>
              <a:ext uri="{FF2B5EF4-FFF2-40B4-BE49-F238E27FC236}">
                <a16:creationId xmlns:a16="http://schemas.microsoft.com/office/drawing/2014/main" id="{B9CF4713-98DB-472B-A072-3638702969DF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79" name="OTLSHAPE_T_7754225526a1413eac33b1e2ee72a7a9_EndDate" hidden="1">
            <a:extLst>
              <a:ext uri="{FF2B5EF4-FFF2-40B4-BE49-F238E27FC236}">
                <a16:creationId xmlns:a16="http://schemas.microsoft.com/office/drawing/2014/main" id="{5F3FFF27-EB89-491A-83F5-98C58C50134D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80" name="OTLSHAPE_T_7754225526a1413eac33b1e2ee72a7a9_JoinedDate">
            <a:extLst>
              <a:ext uri="{FF2B5EF4-FFF2-40B4-BE49-F238E27FC236}">
                <a16:creationId xmlns:a16="http://schemas.microsoft.com/office/drawing/2014/main" id="{003078B4-5D2E-472D-981B-0A6BBAD22C62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10563698" y="13299567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6281" name="OTLSHAPE_T_7754225526a1413eac33b1e2ee72a7a9_Title">
            <a:extLst>
              <a:ext uri="{FF2B5EF4-FFF2-40B4-BE49-F238E27FC236}">
                <a16:creationId xmlns:a16="http://schemas.microsoft.com/office/drawing/2014/main" id="{C746ACD6-C3F8-4309-ADAC-A320D8B01E2A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127000" y="13346091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6282" name="OTLSHAPE_T_415838629427457ca12cda4f88f4c673_Shape">
            <a:extLst>
              <a:ext uri="{FF2B5EF4-FFF2-40B4-BE49-F238E27FC236}">
                <a16:creationId xmlns:a16="http://schemas.microsoft.com/office/drawing/2014/main" id="{11582F86-395E-458C-B9B9-9C0C67B7893D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9792678" y="13656818"/>
            <a:ext cx="2235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83" name="OTLSHAPE_T_415838629427457ca12cda4f88f4c673_ShapePercentage" hidden="1">
            <a:extLst>
              <a:ext uri="{FF2B5EF4-FFF2-40B4-BE49-F238E27FC236}">
                <a16:creationId xmlns:a16="http://schemas.microsoft.com/office/drawing/2014/main" id="{0DC88E2C-79AB-4240-9223-F31EF69CB3E3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9792678" y="1365681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84" name="OTLSHAPE_T_415838629427457ca12cda4f88f4c673_Duration" hidden="1">
            <a:extLst>
              <a:ext uri="{FF2B5EF4-FFF2-40B4-BE49-F238E27FC236}">
                <a16:creationId xmlns:a16="http://schemas.microsoft.com/office/drawing/2014/main" id="{8E3A0762-26CB-4DA1-863E-E9ADF0AEBCD2}"/>
              </a:ext>
            </a:extLst>
          </p:cNvPr>
          <p:cNvSpPr txBox="1"/>
          <p:nvPr>
            <p:custDataLst>
              <p:tags r:id="rId268"/>
            </p:custDataLst>
          </p:nvPr>
        </p:nvSpPr>
        <p:spPr>
          <a:xfrm>
            <a:off x="0" y="1362663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6285" name="OTLSHAPE_T_415838629427457ca12cda4f88f4c673_TextPercentage" hidden="1">
            <a:extLst>
              <a:ext uri="{FF2B5EF4-FFF2-40B4-BE49-F238E27FC236}">
                <a16:creationId xmlns:a16="http://schemas.microsoft.com/office/drawing/2014/main" id="{328386F1-B7A9-4DCC-A6DC-0CE7AECF2240}"/>
              </a:ext>
            </a:extLst>
          </p:cNvPr>
          <p:cNvSpPr txBox="1"/>
          <p:nvPr>
            <p:custDataLst>
              <p:tags r:id="rId269"/>
            </p:custDataLst>
          </p:nvPr>
        </p:nvSpPr>
        <p:spPr>
          <a:xfrm>
            <a:off x="0" y="13781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86" name="OTLSHAPE_T_415838629427457ca12cda4f88f4c673_StartDate" hidden="1">
            <a:extLst>
              <a:ext uri="{FF2B5EF4-FFF2-40B4-BE49-F238E27FC236}">
                <a16:creationId xmlns:a16="http://schemas.microsoft.com/office/drawing/2014/main" id="{D52FDBEE-6263-4070-B680-0FCCFFBDD8E5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87" name="OTLSHAPE_T_415838629427457ca12cda4f88f4c673_EndDate" hidden="1">
            <a:extLst>
              <a:ext uri="{FF2B5EF4-FFF2-40B4-BE49-F238E27FC236}">
                <a16:creationId xmlns:a16="http://schemas.microsoft.com/office/drawing/2014/main" id="{958CE73E-1E37-4A6F-9453-4D140149F304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88" name="OTLSHAPE_T_415838629427457ca12cda4f88f4c673_JoinedDate">
            <a:extLst>
              <a:ext uri="{FF2B5EF4-FFF2-40B4-BE49-F238E27FC236}">
                <a16:creationId xmlns:a16="http://schemas.microsoft.com/office/drawing/2014/main" id="{199C20A1-974E-4CE4-9CA1-D2F4C661519D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12076264" y="1362663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6289" name="OTLSHAPE_T_415838629427457ca12cda4f88f4c673_Title">
            <a:extLst>
              <a:ext uri="{FF2B5EF4-FFF2-40B4-BE49-F238E27FC236}">
                <a16:creationId xmlns:a16="http://schemas.microsoft.com/office/drawing/2014/main" id="{2CEEF012-64C9-4E09-8F9D-A943BC024E50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127000" y="13673159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6290" name="OTLSHAPE_T_fb834fb0fd87455fb51286cf1aed0181_Shape">
            <a:extLst>
              <a:ext uri="{FF2B5EF4-FFF2-40B4-BE49-F238E27FC236}">
                <a16:creationId xmlns:a16="http://schemas.microsoft.com/office/drawing/2014/main" id="{B6AE1CD0-E023-4FD7-B3AB-0CC503FD3BFE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12961864" y="13983886"/>
            <a:ext cx="1155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91" name="OTLSHAPE_T_fb834fb0fd87455fb51286cf1aed0181_ShapePercentage" hidden="1">
            <a:extLst>
              <a:ext uri="{FF2B5EF4-FFF2-40B4-BE49-F238E27FC236}">
                <a16:creationId xmlns:a16="http://schemas.microsoft.com/office/drawing/2014/main" id="{7C30E92C-914A-4044-B225-BE1D1958CE73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12961864" y="139838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92" name="OTLSHAPE_T_fb834fb0fd87455fb51286cf1aed0181_Duration" hidden="1">
            <a:extLst>
              <a:ext uri="{FF2B5EF4-FFF2-40B4-BE49-F238E27FC236}">
                <a16:creationId xmlns:a16="http://schemas.microsoft.com/office/drawing/2014/main" id="{5D72D485-EF28-4EFD-8222-6D6FC13E3A58}"/>
              </a:ext>
            </a:extLst>
          </p:cNvPr>
          <p:cNvSpPr txBox="1"/>
          <p:nvPr>
            <p:custDataLst>
              <p:tags r:id="rId276"/>
            </p:custDataLst>
          </p:nvPr>
        </p:nvSpPr>
        <p:spPr>
          <a:xfrm>
            <a:off x="0" y="1395370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6293" name="OTLSHAPE_T_fb834fb0fd87455fb51286cf1aed0181_TextPercentage" hidden="1">
            <a:extLst>
              <a:ext uri="{FF2B5EF4-FFF2-40B4-BE49-F238E27FC236}">
                <a16:creationId xmlns:a16="http://schemas.microsoft.com/office/drawing/2014/main" id="{AAF7A061-4EE1-4E31-9118-0F67F573B07A}"/>
              </a:ext>
            </a:extLst>
          </p:cNvPr>
          <p:cNvSpPr txBox="1"/>
          <p:nvPr>
            <p:custDataLst>
              <p:tags r:id="rId277"/>
            </p:custDataLst>
          </p:nvPr>
        </p:nvSpPr>
        <p:spPr>
          <a:xfrm>
            <a:off x="0" y="141087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94" name="OTLSHAPE_T_fb834fb0fd87455fb51286cf1aed0181_StartDate" hidden="1">
            <a:extLst>
              <a:ext uri="{FF2B5EF4-FFF2-40B4-BE49-F238E27FC236}">
                <a16:creationId xmlns:a16="http://schemas.microsoft.com/office/drawing/2014/main" id="{8A2BEADA-7ADB-4B32-99A3-BBDD7978CCAE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95" name="OTLSHAPE_T_fb834fb0fd87455fb51286cf1aed0181_EndDate" hidden="1">
            <a:extLst>
              <a:ext uri="{FF2B5EF4-FFF2-40B4-BE49-F238E27FC236}">
                <a16:creationId xmlns:a16="http://schemas.microsoft.com/office/drawing/2014/main" id="{BD8E7FFD-1974-465C-AC48-1AA72ECAD166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96" name="OTLSHAPE_T_fb834fb0fd87455fb51286cf1aed0181_JoinedDate">
            <a:extLst>
              <a:ext uri="{FF2B5EF4-FFF2-40B4-BE49-F238E27FC236}">
                <a16:creationId xmlns:a16="http://schemas.microsoft.com/office/drawing/2014/main" id="{C03230E7-A84E-4A3B-B160-ECECCEE1D8EF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14165045" y="13953702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6297" name="OTLSHAPE_T_fb834fb0fd87455fb51286cf1aed0181_Title">
            <a:extLst>
              <a:ext uri="{FF2B5EF4-FFF2-40B4-BE49-F238E27FC236}">
                <a16:creationId xmlns:a16="http://schemas.microsoft.com/office/drawing/2014/main" id="{9E3B57D3-FD03-4D21-B822-317A710E0723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127000" y="14000226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6298" name="OTLSHAPE_T_b26232a788294d0da80cbe9d3212c934_Shape">
            <a:extLst>
              <a:ext uri="{FF2B5EF4-FFF2-40B4-BE49-F238E27FC236}">
                <a16:creationId xmlns:a16="http://schemas.microsoft.com/office/drawing/2014/main" id="{7D228CF6-2CFB-4468-9459-710B77B6915C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1161190" y="14310953"/>
            <a:ext cx="2959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99" name="OTLSHAPE_T_b26232a788294d0da80cbe9d3212c934_ShapePercentage" hidden="1">
            <a:extLst>
              <a:ext uri="{FF2B5EF4-FFF2-40B4-BE49-F238E27FC236}">
                <a16:creationId xmlns:a16="http://schemas.microsoft.com/office/drawing/2014/main" id="{ED05CADD-DDC6-4B93-B555-7AE6D34DE3E5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1161190" y="1431095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00" name="OTLSHAPE_T_b26232a788294d0da80cbe9d3212c934_Duration" hidden="1">
            <a:extLst>
              <a:ext uri="{FF2B5EF4-FFF2-40B4-BE49-F238E27FC236}">
                <a16:creationId xmlns:a16="http://schemas.microsoft.com/office/drawing/2014/main" id="{2D07D40E-191C-4497-AF9A-FA27A187A2B0}"/>
              </a:ext>
            </a:extLst>
          </p:cNvPr>
          <p:cNvSpPr txBox="1"/>
          <p:nvPr>
            <p:custDataLst>
              <p:tags r:id="rId284"/>
            </p:custDataLst>
          </p:nvPr>
        </p:nvSpPr>
        <p:spPr>
          <a:xfrm>
            <a:off x="0" y="1428076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6301" name="OTLSHAPE_T_b26232a788294d0da80cbe9d3212c934_TextPercentage" hidden="1">
            <a:extLst>
              <a:ext uri="{FF2B5EF4-FFF2-40B4-BE49-F238E27FC236}">
                <a16:creationId xmlns:a16="http://schemas.microsoft.com/office/drawing/2014/main" id="{CA298C13-C856-4833-8FA7-4B7502605036}"/>
              </a:ext>
            </a:extLst>
          </p:cNvPr>
          <p:cNvSpPr txBox="1"/>
          <p:nvPr>
            <p:custDataLst>
              <p:tags r:id="rId285"/>
            </p:custDataLst>
          </p:nvPr>
        </p:nvSpPr>
        <p:spPr>
          <a:xfrm>
            <a:off x="0" y="144357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02" name="OTLSHAPE_T_b26232a788294d0da80cbe9d3212c934_StartDate" hidden="1">
            <a:extLst>
              <a:ext uri="{FF2B5EF4-FFF2-40B4-BE49-F238E27FC236}">
                <a16:creationId xmlns:a16="http://schemas.microsoft.com/office/drawing/2014/main" id="{B2378955-BBB0-4773-9EB9-A2572CFB2E7E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03" name="OTLSHAPE_T_b26232a788294d0da80cbe9d3212c934_EndDate" hidden="1">
            <a:extLst>
              <a:ext uri="{FF2B5EF4-FFF2-40B4-BE49-F238E27FC236}">
                <a16:creationId xmlns:a16="http://schemas.microsoft.com/office/drawing/2014/main" id="{FB7D9EDB-BA2F-40A0-90F9-5A3434DFD33A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04" name="OTLSHAPE_T_b26232a788294d0da80cbe9d3212c934_JoinedDate">
            <a:extLst>
              <a:ext uri="{FF2B5EF4-FFF2-40B4-BE49-F238E27FC236}">
                <a16:creationId xmlns:a16="http://schemas.microsoft.com/office/drawing/2014/main" id="{F971DF2F-3DF9-4B0F-BFFA-219126423DC7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14165045" y="14280769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6305" name="OTLSHAPE_T_b26232a788294d0da80cbe9d3212c934_Title">
            <a:extLst>
              <a:ext uri="{FF2B5EF4-FFF2-40B4-BE49-F238E27FC236}">
                <a16:creationId xmlns:a16="http://schemas.microsoft.com/office/drawing/2014/main" id="{BB0814F3-F9CE-4E99-BB72-B1696E37F3B8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127000" y="14327293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6306" name="OTLSHAPE_T_1057f57dff614335972c6c796838a70e_Shape">
            <a:extLst>
              <a:ext uri="{FF2B5EF4-FFF2-40B4-BE49-F238E27FC236}">
                <a16:creationId xmlns:a16="http://schemas.microsoft.com/office/drawing/2014/main" id="{9FEF4351-11F2-4380-89DD-9D96022E6D7F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11161190" y="14638020"/>
            <a:ext cx="519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07" name="OTLSHAPE_T_1057f57dff614335972c6c796838a70e_ShapePercentage" hidden="1">
            <a:extLst>
              <a:ext uri="{FF2B5EF4-FFF2-40B4-BE49-F238E27FC236}">
                <a16:creationId xmlns:a16="http://schemas.microsoft.com/office/drawing/2014/main" id="{A9C3F3F7-D149-4A6D-B1D1-516EC08978E6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11161190" y="146380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08" name="OTLSHAPE_T_1057f57dff614335972c6c796838a70e_Duration" hidden="1">
            <a:extLst>
              <a:ext uri="{FF2B5EF4-FFF2-40B4-BE49-F238E27FC236}">
                <a16:creationId xmlns:a16="http://schemas.microsoft.com/office/drawing/2014/main" id="{73491E4D-20E9-478B-AE7D-1931B3743C13}"/>
              </a:ext>
            </a:extLst>
          </p:cNvPr>
          <p:cNvSpPr txBox="1"/>
          <p:nvPr>
            <p:custDataLst>
              <p:tags r:id="rId292"/>
            </p:custDataLst>
          </p:nvPr>
        </p:nvSpPr>
        <p:spPr>
          <a:xfrm>
            <a:off x="0" y="1460783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6309" name="OTLSHAPE_T_1057f57dff614335972c6c796838a70e_TextPercentage" hidden="1">
            <a:extLst>
              <a:ext uri="{FF2B5EF4-FFF2-40B4-BE49-F238E27FC236}">
                <a16:creationId xmlns:a16="http://schemas.microsoft.com/office/drawing/2014/main" id="{C86DF9E5-49F8-4B83-AA63-599EA4CBBB6C}"/>
              </a:ext>
            </a:extLst>
          </p:cNvPr>
          <p:cNvSpPr txBox="1"/>
          <p:nvPr>
            <p:custDataLst>
              <p:tags r:id="rId293"/>
            </p:custDataLst>
          </p:nvPr>
        </p:nvSpPr>
        <p:spPr>
          <a:xfrm>
            <a:off x="0" y="14762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10" name="OTLSHAPE_T_1057f57dff614335972c6c796838a70e_StartDate" hidden="1">
            <a:extLst>
              <a:ext uri="{FF2B5EF4-FFF2-40B4-BE49-F238E27FC236}">
                <a16:creationId xmlns:a16="http://schemas.microsoft.com/office/drawing/2014/main" id="{4765E4F7-D4C2-4348-9CF7-15EA8E80FAD5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11" name="OTLSHAPE_T_1057f57dff614335972c6c796838a70e_EndDate" hidden="1">
            <a:extLst>
              <a:ext uri="{FF2B5EF4-FFF2-40B4-BE49-F238E27FC236}">
                <a16:creationId xmlns:a16="http://schemas.microsoft.com/office/drawing/2014/main" id="{0AB158E4-8C90-4712-9E8D-5A78E5D1853A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12" name="OTLSHAPE_T_1057f57dff614335972c6c796838a70e_JoinedDate">
            <a:extLst>
              <a:ext uri="{FF2B5EF4-FFF2-40B4-BE49-F238E27FC236}">
                <a16:creationId xmlns:a16="http://schemas.microsoft.com/office/drawing/2014/main" id="{F1100090-75FD-48E2-9575-24A576D21ECE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16397880" y="1460783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6313" name="OTLSHAPE_T_1057f57dff614335972c6c796838a70e_Title">
            <a:extLst>
              <a:ext uri="{FF2B5EF4-FFF2-40B4-BE49-F238E27FC236}">
                <a16:creationId xmlns:a16="http://schemas.microsoft.com/office/drawing/2014/main" id="{70E52DF2-C677-4D8A-9EFB-28BFFFB021FE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127000" y="14654361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6314" name="OTLSHAPE_T_170eb25b53384f06bf9caeb58ed6e923_Shape">
            <a:extLst>
              <a:ext uri="{FF2B5EF4-FFF2-40B4-BE49-F238E27FC236}">
                <a16:creationId xmlns:a16="http://schemas.microsoft.com/office/drawing/2014/main" id="{D1C20377-2C9F-49F2-83E7-3E0547EC454C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6983628" y="14934904"/>
            <a:ext cx="20955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15" name="OTLSHAPE_T_170eb25b53384f06bf9caeb58ed6e923_ShapePercentage" hidden="1">
            <a:extLst>
              <a:ext uri="{FF2B5EF4-FFF2-40B4-BE49-F238E27FC236}">
                <a16:creationId xmlns:a16="http://schemas.microsoft.com/office/drawing/2014/main" id="{097D8DFD-FA00-49C1-9329-F31B66805FB7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6983628" y="149349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16" name="OTLSHAPE_T_170eb25b53384f06bf9caeb58ed6e923_Duration" hidden="1">
            <a:extLst>
              <a:ext uri="{FF2B5EF4-FFF2-40B4-BE49-F238E27FC236}">
                <a16:creationId xmlns:a16="http://schemas.microsoft.com/office/drawing/2014/main" id="{D43B7E36-17FE-40A7-92CA-AA87BE09E687}"/>
              </a:ext>
            </a:extLst>
          </p:cNvPr>
          <p:cNvSpPr txBox="1"/>
          <p:nvPr>
            <p:custDataLst>
              <p:tags r:id="rId300"/>
            </p:custDataLst>
          </p:nvPr>
        </p:nvSpPr>
        <p:spPr>
          <a:xfrm>
            <a:off x="0" y="149349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6317" name="OTLSHAPE_T_170eb25b53384f06bf9caeb58ed6e923_TextPercentage" hidden="1">
            <a:extLst>
              <a:ext uri="{FF2B5EF4-FFF2-40B4-BE49-F238E27FC236}">
                <a16:creationId xmlns:a16="http://schemas.microsoft.com/office/drawing/2014/main" id="{2A3151FD-5FDF-4CE2-B037-BA3BCE905AC8}"/>
              </a:ext>
            </a:extLst>
          </p:cNvPr>
          <p:cNvSpPr txBox="1"/>
          <p:nvPr>
            <p:custDataLst>
              <p:tags r:id="rId301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18" name="OTLSHAPE_T_170eb25b53384f06bf9caeb58ed6e923_StartDate" hidden="1">
            <a:extLst>
              <a:ext uri="{FF2B5EF4-FFF2-40B4-BE49-F238E27FC236}">
                <a16:creationId xmlns:a16="http://schemas.microsoft.com/office/drawing/2014/main" id="{5ACED458-3BFF-48D8-B28A-510C643DCEDF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19" name="OTLSHAPE_T_170eb25b53384f06bf9caeb58ed6e923_EndDate" hidden="1">
            <a:extLst>
              <a:ext uri="{FF2B5EF4-FFF2-40B4-BE49-F238E27FC236}">
                <a16:creationId xmlns:a16="http://schemas.microsoft.com/office/drawing/2014/main" id="{9EF31EC9-B776-4E80-979D-191534F50577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20" name="OTLSHAPE_T_170eb25b53384f06bf9caeb58ed6e923_JoinedDate">
            <a:extLst>
              <a:ext uri="{FF2B5EF4-FFF2-40B4-BE49-F238E27FC236}">
                <a16:creationId xmlns:a16="http://schemas.microsoft.com/office/drawing/2014/main" id="{0EF9F8B9-138F-46D1-B720-FB880A1D0470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9123159" y="1495899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9/23/2019 - 10/21/2019</a:t>
            </a:r>
          </a:p>
        </p:txBody>
      </p:sp>
      <p:sp>
        <p:nvSpPr>
          <p:cNvPr id="6321" name="OTLSHAPE_T_170eb25b53384f06bf9caeb58ed6e923_Title">
            <a:extLst>
              <a:ext uri="{FF2B5EF4-FFF2-40B4-BE49-F238E27FC236}">
                <a16:creationId xmlns:a16="http://schemas.microsoft.com/office/drawing/2014/main" id="{9920BBDF-9168-4B54-B23A-A3FD71183A34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127000" y="1495124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</a:p>
        </p:txBody>
      </p:sp>
      <p:sp>
        <p:nvSpPr>
          <p:cNvPr id="6322" name="OTLSHAPE_T_d29cdbdde3b44c23a2ca60ab7e21b29b_Shape">
            <a:extLst>
              <a:ext uri="{FF2B5EF4-FFF2-40B4-BE49-F238E27FC236}">
                <a16:creationId xmlns:a16="http://schemas.microsoft.com/office/drawing/2014/main" id="{14C7FD83-7F21-41D9-98AE-D3D7D16FB12E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7055605" y="15231788"/>
            <a:ext cx="72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23" name="OTLSHAPE_T_d29cdbdde3b44c23a2ca60ab7e21b29b_ShapePercentage" hidden="1">
            <a:extLst>
              <a:ext uri="{FF2B5EF4-FFF2-40B4-BE49-F238E27FC236}">
                <a16:creationId xmlns:a16="http://schemas.microsoft.com/office/drawing/2014/main" id="{123D242A-96F8-46D0-9E18-4797C6752AA5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7055605" y="152317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24" name="OTLSHAPE_T_d29cdbdde3b44c23a2ca60ab7e21b29b_Duration" hidden="1">
            <a:extLst>
              <a:ext uri="{FF2B5EF4-FFF2-40B4-BE49-F238E27FC236}">
                <a16:creationId xmlns:a16="http://schemas.microsoft.com/office/drawing/2014/main" id="{35E1079A-7414-4794-985D-DDA48B9044C3}"/>
              </a:ext>
            </a:extLst>
          </p:cNvPr>
          <p:cNvSpPr txBox="1"/>
          <p:nvPr>
            <p:custDataLst>
              <p:tags r:id="rId308"/>
            </p:custDataLst>
          </p:nvPr>
        </p:nvSpPr>
        <p:spPr>
          <a:xfrm>
            <a:off x="0" y="152016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6325" name="OTLSHAPE_T_d29cdbdde3b44c23a2ca60ab7e21b29b_TextPercentage" hidden="1">
            <a:extLst>
              <a:ext uri="{FF2B5EF4-FFF2-40B4-BE49-F238E27FC236}">
                <a16:creationId xmlns:a16="http://schemas.microsoft.com/office/drawing/2014/main" id="{42FC2F4C-7F74-4938-8C60-66A671C28010}"/>
              </a:ext>
            </a:extLst>
          </p:cNvPr>
          <p:cNvSpPr txBox="1"/>
          <p:nvPr>
            <p:custDataLst>
              <p:tags r:id="rId309"/>
            </p:custDataLst>
          </p:nvPr>
        </p:nvSpPr>
        <p:spPr>
          <a:xfrm>
            <a:off x="0" y="153566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26" name="OTLSHAPE_T_d29cdbdde3b44c23a2ca60ab7e21b29b_StartDate" hidden="1">
            <a:extLst>
              <a:ext uri="{FF2B5EF4-FFF2-40B4-BE49-F238E27FC236}">
                <a16:creationId xmlns:a16="http://schemas.microsoft.com/office/drawing/2014/main" id="{AFD79B6E-984F-45BB-9058-B1B0B0B059B7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27" name="OTLSHAPE_T_d29cdbdde3b44c23a2ca60ab7e21b29b_EndDate" hidden="1">
            <a:extLst>
              <a:ext uri="{FF2B5EF4-FFF2-40B4-BE49-F238E27FC236}">
                <a16:creationId xmlns:a16="http://schemas.microsoft.com/office/drawing/2014/main" id="{9AF6EB3B-3130-452D-987D-3B487252D32C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28" name="OTLSHAPE_T_d29cdbdde3b44c23a2ca60ab7e21b29b_JoinedDate">
            <a:extLst>
              <a:ext uri="{FF2B5EF4-FFF2-40B4-BE49-F238E27FC236}">
                <a16:creationId xmlns:a16="http://schemas.microsoft.com/office/drawing/2014/main" id="{15006BD7-88C4-4C50-A99A-06CB67BDB544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7826674" y="1520160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6329" name="OTLSHAPE_T_d29cdbdde3b44c23a2ca60ab7e21b29b_Title">
            <a:extLst>
              <a:ext uri="{FF2B5EF4-FFF2-40B4-BE49-F238E27FC236}">
                <a16:creationId xmlns:a16="http://schemas.microsoft.com/office/drawing/2014/main" id="{BD72EECC-37BE-49C6-890C-4249AA251D21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127000" y="15248128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6330" name="OTLSHAPE_T_505c3f0b25914b8491f3d1d1bd8be78b_Shape">
            <a:extLst>
              <a:ext uri="{FF2B5EF4-FFF2-40B4-BE49-F238E27FC236}">
                <a16:creationId xmlns:a16="http://schemas.microsoft.com/office/drawing/2014/main" id="{B5F9BEA5-C804-4FEC-89A8-48FC4FEA20B8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7775925" y="15558855"/>
            <a:ext cx="13081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31" name="OTLSHAPE_T_505c3f0b25914b8491f3d1d1bd8be78b_ShapePercentage" hidden="1">
            <a:extLst>
              <a:ext uri="{FF2B5EF4-FFF2-40B4-BE49-F238E27FC236}">
                <a16:creationId xmlns:a16="http://schemas.microsoft.com/office/drawing/2014/main" id="{2AA2EA69-5A14-4CEE-899A-CD726E60F35B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7775925" y="1555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32" name="OTLSHAPE_T_505c3f0b25914b8491f3d1d1bd8be78b_Duration" hidden="1">
            <a:extLst>
              <a:ext uri="{FF2B5EF4-FFF2-40B4-BE49-F238E27FC236}">
                <a16:creationId xmlns:a16="http://schemas.microsoft.com/office/drawing/2014/main" id="{284A7203-C1B9-42EC-BBDC-1806AADA2945}"/>
              </a:ext>
            </a:extLst>
          </p:cNvPr>
          <p:cNvSpPr txBox="1"/>
          <p:nvPr>
            <p:custDataLst>
              <p:tags r:id="rId316"/>
            </p:custDataLst>
          </p:nvPr>
        </p:nvSpPr>
        <p:spPr>
          <a:xfrm>
            <a:off x="0" y="1552867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6333" name="OTLSHAPE_T_505c3f0b25914b8491f3d1d1bd8be78b_TextPercentage" hidden="1">
            <a:extLst>
              <a:ext uri="{FF2B5EF4-FFF2-40B4-BE49-F238E27FC236}">
                <a16:creationId xmlns:a16="http://schemas.microsoft.com/office/drawing/2014/main" id="{5D1A5428-DB80-4E00-B0D1-2FFE5D131B6E}"/>
              </a:ext>
            </a:extLst>
          </p:cNvPr>
          <p:cNvSpPr txBox="1"/>
          <p:nvPr>
            <p:custDataLst>
              <p:tags r:id="rId317"/>
            </p:custDataLst>
          </p:nvPr>
        </p:nvSpPr>
        <p:spPr>
          <a:xfrm>
            <a:off x="0" y="1568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34" name="OTLSHAPE_T_505c3f0b25914b8491f3d1d1bd8be78b_StartDate" hidden="1">
            <a:extLst>
              <a:ext uri="{FF2B5EF4-FFF2-40B4-BE49-F238E27FC236}">
                <a16:creationId xmlns:a16="http://schemas.microsoft.com/office/drawing/2014/main" id="{54670C67-A4E7-412E-962A-130095161A9F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35" name="OTLSHAPE_T_505c3f0b25914b8491f3d1d1bd8be78b_EndDate" hidden="1">
            <a:extLst>
              <a:ext uri="{FF2B5EF4-FFF2-40B4-BE49-F238E27FC236}">
                <a16:creationId xmlns:a16="http://schemas.microsoft.com/office/drawing/2014/main" id="{0DA0CA69-8FCB-4A0D-97F8-751500FBA022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36" name="OTLSHAPE_T_505c3f0b25914b8491f3d1d1bd8be78b_JoinedDate">
            <a:extLst>
              <a:ext uri="{FF2B5EF4-FFF2-40B4-BE49-F238E27FC236}">
                <a16:creationId xmlns:a16="http://schemas.microsoft.com/office/drawing/2014/main" id="{7F7B9696-F4B3-4ADC-8D7B-B07B70BAFA81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9123159" y="15528671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6337" name="OTLSHAPE_T_505c3f0b25914b8491f3d1d1bd8be78b_Title">
            <a:extLst>
              <a:ext uri="{FF2B5EF4-FFF2-40B4-BE49-F238E27FC236}">
                <a16:creationId xmlns:a16="http://schemas.microsoft.com/office/drawing/2014/main" id="{D297CAAC-49F7-4E97-AF7A-5E5F6338883E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127000" y="1557519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6338" name="OTLSHAPE_T_acbc66b5b6ce44aaa8535da06f3ba8b9_Shape">
            <a:extLst>
              <a:ext uri="{FF2B5EF4-FFF2-40B4-BE49-F238E27FC236}">
                <a16:creationId xmlns:a16="http://schemas.microsoft.com/office/drawing/2014/main" id="{BE5019DB-205E-43C0-B444-91A60966D219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6983628" y="15855738"/>
            <a:ext cx="82931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39" name="OTLSHAPE_T_acbc66b5b6ce44aaa8535da06f3ba8b9_ShapePercentage" hidden="1">
            <a:extLst>
              <a:ext uri="{FF2B5EF4-FFF2-40B4-BE49-F238E27FC236}">
                <a16:creationId xmlns:a16="http://schemas.microsoft.com/office/drawing/2014/main" id="{BF69D2E3-5DAC-4D2C-AEBC-2B7BBAC57136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6983628" y="158557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40" name="OTLSHAPE_T_acbc66b5b6ce44aaa8535da06f3ba8b9_Duration" hidden="1">
            <a:extLst>
              <a:ext uri="{FF2B5EF4-FFF2-40B4-BE49-F238E27FC236}">
                <a16:creationId xmlns:a16="http://schemas.microsoft.com/office/drawing/2014/main" id="{96C58BC8-692C-4F4A-96B4-A25B3B7A8E42}"/>
              </a:ext>
            </a:extLst>
          </p:cNvPr>
          <p:cNvSpPr txBox="1"/>
          <p:nvPr>
            <p:custDataLst>
              <p:tags r:id="rId324"/>
            </p:custDataLst>
          </p:nvPr>
        </p:nvSpPr>
        <p:spPr>
          <a:xfrm>
            <a:off x="0" y="15855738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115 Tage</a:t>
            </a:r>
          </a:p>
        </p:txBody>
      </p:sp>
      <p:sp>
        <p:nvSpPr>
          <p:cNvPr id="6341" name="OTLSHAPE_T_acbc66b5b6ce44aaa8535da06f3ba8b9_TextPercentage" hidden="1">
            <a:extLst>
              <a:ext uri="{FF2B5EF4-FFF2-40B4-BE49-F238E27FC236}">
                <a16:creationId xmlns:a16="http://schemas.microsoft.com/office/drawing/2014/main" id="{8D9FB7AB-0F3A-4D4D-9B9A-5531DFFDD6B5}"/>
              </a:ext>
            </a:extLst>
          </p:cNvPr>
          <p:cNvSpPr txBox="1"/>
          <p:nvPr>
            <p:custDataLst>
              <p:tags r:id="rId325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42" name="OTLSHAPE_T_acbc66b5b6ce44aaa8535da06f3ba8b9_StartDate" hidden="1">
            <a:extLst>
              <a:ext uri="{FF2B5EF4-FFF2-40B4-BE49-F238E27FC236}">
                <a16:creationId xmlns:a16="http://schemas.microsoft.com/office/drawing/2014/main" id="{E0F80F16-5B3C-42A1-9BA4-6236D9EA69DD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43" name="OTLSHAPE_T_acbc66b5b6ce44aaa8535da06f3ba8b9_EndDate" hidden="1">
            <a:extLst>
              <a:ext uri="{FF2B5EF4-FFF2-40B4-BE49-F238E27FC236}">
                <a16:creationId xmlns:a16="http://schemas.microsoft.com/office/drawing/2014/main" id="{41462CDD-3E8A-4BA1-B91A-F9E3D6B39CC4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44" name="OTLSHAPE_T_acbc66b5b6ce44aaa8535da06f3ba8b9_JoinedDate">
            <a:extLst>
              <a:ext uri="{FF2B5EF4-FFF2-40B4-BE49-F238E27FC236}">
                <a16:creationId xmlns:a16="http://schemas.microsoft.com/office/drawing/2014/main" id="{0B247A71-0AE8-4579-A084-611FA7E65375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15317476" y="1587982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9/23/2019 - 1/15/2020</a:t>
            </a:r>
          </a:p>
        </p:txBody>
      </p:sp>
      <p:sp>
        <p:nvSpPr>
          <p:cNvPr id="6345" name="OTLSHAPE_T_acbc66b5b6ce44aaa8535da06f3ba8b9_Title">
            <a:extLst>
              <a:ext uri="{FF2B5EF4-FFF2-40B4-BE49-F238E27FC236}">
                <a16:creationId xmlns:a16="http://schemas.microsoft.com/office/drawing/2014/main" id="{E98C6B0E-CE2C-44AC-B481-7D80FDF8BC4C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127000" y="15872079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BUSINESS LOGIC</a:t>
            </a:r>
          </a:p>
        </p:txBody>
      </p:sp>
      <p:sp>
        <p:nvSpPr>
          <p:cNvPr id="6346" name="OTLSHAPE_T_aea69bf4c88a4da3b0ed0b6f460b5af5_Shape">
            <a:extLst>
              <a:ext uri="{FF2B5EF4-FFF2-40B4-BE49-F238E27FC236}">
                <a16:creationId xmlns:a16="http://schemas.microsoft.com/office/drawing/2014/main" id="{771AF179-EB7E-4B88-8E22-5216BB4B4F81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6983628" y="16152622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47" name="OTLSHAPE_T_aea69bf4c88a4da3b0ed0b6f460b5af5_ShapePercentage" hidden="1">
            <a:extLst>
              <a:ext uri="{FF2B5EF4-FFF2-40B4-BE49-F238E27FC236}">
                <a16:creationId xmlns:a16="http://schemas.microsoft.com/office/drawing/2014/main" id="{67036B98-283A-45D3-8062-ED5B7F6503AE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6983628" y="161526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48" name="OTLSHAPE_T_aea69bf4c88a4da3b0ed0b6f460b5af5_Duration" hidden="1">
            <a:extLst>
              <a:ext uri="{FF2B5EF4-FFF2-40B4-BE49-F238E27FC236}">
                <a16:creationId xmlns:a16="http://schemas.microsoft.com/office/drawing/2014/main" id="{6324F492-2518-45C6-BB33-E2CFC7C25918}"/>
              </a:ext>
            </a:extLst>
          </p:cNvPr>
          <p:cNvSpPr txBox="1"/>
          <p:nvPr>
            <p:custDataLst>
              <p:tags r:id="rId332"/>
            </p:custDataLst>
          </p:nvPr>
        </p:nvSpPr>
        <p:spPr>
          <a:xfrm>
            <a:off x="0" y="1612243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349" name="OTLSHAPE_T_aea69bf4c88a4da3b0ed0b6f460b5af5_TextPercentage" hidden="1">
            <a:extLst>
              <a:ext uri="{FF2B5EF4-FFF2-40B4-BE49-F238E27FC236}">
                <a16:creationId xmlns:a16="http://schemas.microsoft.com/office/drawing/2014/main" id="{412D1571-1D58-421F-95CE-926C0505CF39}"/>
              </a:ext>
            </a:extLst>
          </p:cNvPr>
          <p:cNvSpPr txBox="1"/>
          <p:nvPr>
            <p:custDataLst>
              <p:tags r:id="rId333"/>
            </p:custDataLst>
          </p:nvPr>
        </p:nvSpPr>
        <p:spPr>
          <a:xfrm>
            <a:off x="0" y="16277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50" name="OTLSHAPE_T_aea69bf4c88a4da3b0ed0b6f460b5af5_StartDate" hidden="1">
            <a:extLst>
              <a:ext uri="{FF2B5EF4-FFF2-40B4-BE49-F238E27FC236}">
                <a16:creationId xmlns:a16="http://schemas.microsoft.com/office/drawing/2014/main" id="{0A76D8CC-4180-4E2F-849D-9C8E7A042287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51" name="OTLSHAPE_T_aea69bf4c88a4da3b0ed0b6f460b5af5_EndDate" hidden="1">
            <a:extLst>
              <a:ext uri="{FF2B5EF4-FFF2-40B4-BE49-F238E27FC236}">
                <a16:creationId xmlns:a16="http://schemas.microsoft.com/office/drawing/2014/main" id="{2378E994-87DB-4397-9CEE-65C7268D1414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52" name="OTLSHAPE_T_aea69bf4c88a4da3b0ed0b6f460b5af5_JoinedDate">
            <a:extLst>
              <a:ext uri="{FF2B5EF4-FFF2-40B4-BE49-F238E27FC236}">
                <a16:creationId xmlns:a16="http://schemas.microsoft.com/office/drawing/2014/main" id="{16621223-BB81-445B-8919-E30CB9B4E66E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9915455" y="16122438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6353" name="OTLSHAPE_T_aea69bf4c88a4da3b0ed0b6f460b5af5_Title">
            <a:extLst>
              <a:ext uri="{FF2B5EF4-FFF2-40B4-BE49-F238E27FC236}">
                <a16:creationId xmlns:a16="http://schemas.microsoft.com/office/drawing/2014/main" id="{F617FF3B-52E4-4987-9D99-AB113A6E4EC6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127000" y="16168962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6354" name="OTLSHAPE_T_bb2ba46e33fa4a42ae8fe39183fcd217_Shape">
            <a:extLst>
              <a:ext uri="{FF2B5EF4-FFF2-40B4-BE49-F238E27FC236}">
                <a16:creationId xmlns:a16="http://schemas.microsoft.com/office/drawing/2014/main" id="{07B34578-A76D-427C-9910-6CBE8EC6959A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144436" y="1647968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55" name="OTLSHAPE_T_bb2ba46e33fa4a42ae8fe39183fcd217_ShapePercentage" hidden="1">
            <a:extLst>
              <a:ext uri="{FF2B5EF4-FFF2-40B4-BE49-F238E27FC236}">
                <a16:creationId xmlns:a16="http://schemas.microsoft.com/office/drawing/2014/main" id="{A3E2AB12-915C-4ADB-9DDF-F51CC173C5B2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144436" y="1647968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56" name="OTLSHAPE_T_bb2ba46e33fa4a42ae8fe39183fcd217_Duration" hidden="1">
            <a:extLst>
              <a:ext uri="{FF2B5EF4-FFF2-40B4-BE49-F238E27FC236}">
                <a16:creationId xmlns:a16="http://schemas.microsoft.com/office/drawing/2014/main" id="{07794836-C3E3-4917-8892-AE2C8A4C193B}"/>
              </a:ext>
            </a:extLst>
          </p:cNvPr>
          <p:cNvSpPr txBox="1"/>
          <p:nvPr>
            <p:custDataLst>
              <p:tags r:id="rId340"/>
            </p:custDataLst>
          </p:nvPr>
        </p:nvSpPr>
        <p:spPr>
          <a:xfrm>
            <a:off x="0" y="1644950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357" name="OTLSHAPE_T_bb2ba46e33fa4a42ae8fe39183fcd217_TextPercentage" hidden="1">
            <a:extLst>
              <a:ext uri="{FF2B5EF4-FFF2-40B4-BE49-F238E27FC236}">
                <a16:creationId xmlns:a16="http://schemas.microsoft.com/office/drawing/2014/main" id="{8FF39A37-2053-49B7-B6A2-2431DCE7C388}"/>
              </a:ext>
            </a:extLst>
          </p:cNvPr>
          <p:cNvSpPr txBox="1"/>
          <p:nvPr>
            <p:custDataLst>
              <p:tags r:id="rId341"/>
            </p:custDataLst>
          </p:nvPr>
        </p:nvSpPr>
        <p:spPr>
          <a:xfrm>
            <a:off x="0" y="16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58" name="OTLSHAPE_T_bb2ba46e33fa4a42ae8fe39183fcd217_StartDate" hidden="1">
            <a:extLst>
              <a:ext uri="{FF2B5EF4-FFF2-40B4-BE49-F238E27FC236}">
                <a16:creationId xmlns:a16="http://schemas.microsoft.com/office/drawing/2014/main" id="{4E9A4BFA-DF59-4780-871F-71DF782B2ECD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59" name="OTLSHAPE_T_bb2ba46e33fa4a42ae8fe39183fcd217_EndDate" hidden="1">
            <a:extLst>
              <a:ext uri="{FF2B5EF4-FFF2-40B4-BE49-F238E27FC236}">
                <a16:creationId xmlns:a16="http://schemas.microsoft.com/office/drawing/2014/main" id="{6A7B6714-C7C2-42A7-AE5C-4D045F0E6CD1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0" name="OTLSHAPE_T_bb2ba46e33fa4a42ae8fe39183fcd217_JoinedDate">
            <a:extLst>
              <a:ext uri="{FF2B5EF4-FFF2-40B4-BE49-F238E27FC236}">
                <a16:creationId xmlns:a16="http://schemas.microsoft.com/office/drawing/2014/main" id="{C7F1F30D-CC60-498E-BB28-1CCCF23F2726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12076264" y="16449506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6361" name="OTLSHAPE_T_bb2ba46e33fa4a42ae8fe39183fcd217_Title">
            <a:extLst>
              <a:ext uri="{FF2B5EF4-FFF2-40B4-BE49-F238E27FC236}">
                <a16:creationId xmlns:a16="http://schemas.microsoft.com/office/drawing/2014/main" id="{80123920-EA5B-4A9A-A8D6-84074B761FEC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127000" y="16496030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6362" name="OTLSHAPE_T_0b1e8459444947f39d194de20c098f06_Shape">
            <a:extLst>
              <a:ext uri="{FF2B5EF4-FFF2-40B4-BE49-F238E27FC236}">
                <a16:creationId xmlns:a16="http://schemas.microsoft.com/office/drawing/2014/main" id="{BD451BD2-3C33-4C84-81A7-D91DE4A3FE06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496194" y="16806757"/>
            <a:ext cx="38227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63" name="OTLSHAPE_T_0b1e8459444947f39d194de20c098f06_ShapePercentage" hidden="1">
            <a:extLst>
              <a:ext uri="{FF2B5EF4-FFF2-40B4-BE49-F238E27FC236}">
                <a16:creationId xmlns:a16="http://schemas.microsoft.com/office/drawing/2014/main" id="{D4829955-BD2E-44EE-ACB0-D7D7E4F89575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496194" y="1680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64" name="OTLSHAPE_T_0b1e8459444947f39d194de20c098f06_Duration" hidden="1">
            <a:extLst>
              <a:ext uri="{FF2B5EF4-FFF2-40B4-BE49-F238E27FC236}">
                <a16:creationId xmlns:a16="http://schemas.microsoft.com/office/drawing/2014/main" id="{05522FC9-62EF-419F-918F-B939BD3FDF8B}"/>
              </a:ext>
            </a:extLst>
          </p:cNvPr>
          <p:cNvSpPr txBox="1"/>
          <p:nvPr>
            <p:custDataLst>
              <p:tags r:id="rId348"/>
            </p:custDataLst>
          </p:nvPr>
        </p:nvSpPr>
        <p:spPr>
          <a:xfrm>
            <a:off x="0" y="16776573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6365" name="OTLSHAPE_T_0b1e8459444947f39d194de20c098f06_TextPercentage" hidden="1">
            <a:extLst>
              <a:ext uri="{FF2B5EF4-FFF2-40B4-BE49-F238E27FC236}">
                <a16:creationId xmlns:a16="http://schemas.microsoft.com/office/drawing/2014/main" id="{5DE89D69-5441-453A-8CD2-771F9B72F011}"/>
              </a:ext>
            </a:extLst>
          </p:cNvPr>
          <p:cNvSpPr txBox="1"/>
          <p:nvPr>
            <p:custDataLst>
              <p:tags r:id="rId349"/>
            </p:custDataLst>
          </p:nvPr>
        </p:nvSpPr>
        <p:spPr>
          <a:xfrm>
            <a:off x="0" y="169315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66" name="OTLSHAPE_T_0b1e8459444947f39d194de20c098f06_StartDate" hidden="1">
            <a:extLst>
              <a:ext uri="{FF2B5EF4-FFF2-40B4-BE49-F238E27FC236}">
                <a16:creationId xmlns:a16="http://schemas.microsoft.com/office/drawing/2014/main" id="{B3547107-1EEC-4F25-9BE2-F870F4CC062F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7" name="OTLSHAPE_T_0b1e8459444947f39d194de20c098f06_EndDate" hidden="1">
            <a:extLst>
              <a:ext uri="{FF2B5EF4-FFF2-40B4-BE49-F238E27FC236}">
                <a16:creationId xmlns:a16="http://schemas.microsoft.com/office/drawing/2014/main" id="{12ACD023-694B-4B4B-8769-EBAAACA38E1B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8" name="OTLSHAPE_T_0b1e8459444947f39d194de20c098f06_JoinedDate">
            <a:extLst>
              <a:ext uri="{FF2B5EF4-FFF2-40B4-BE49-F238E27FC236}">
                <a16:creationId xmlns:a16="http://schemas.microsoft.com/office/drawing/2014/main" id="{0ACF16B4-ABB8-408A-99A0-4C74679C170E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12364372" y="1677657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6369" name="OTLSHAPE_T_0b1e8459444947f39d194de20c098f06_Title">
            <a:extLst>
              <a:ext uri="{FF2B5EF4-FFF2-40B4-BE49-F238E27FC236}">
                <a16:creationId xmlns:a16="http://schemas.microsoft.com/office/drawing/2014/main" id="{ED3CD512-AD07-4015-A412-9A3F8443C624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127000" y="1682309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6370" name="OTLSHAPE_T_5d2856876b4144dbbc6c5b7e509fdc72_Shape">
            <a:extLst>
              <a:ext uri="{FF2B5EF4-FFF2-40B4-BE49-F238E27FC236}">
                <a16:creationId xmlns:a16="http://schemas.microsoft.com/office/drawing/2014/main" id="{E8463858-54F3-4C26-906C-10ECE2184DB1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792678" y="17133824"/>
            <a:ext cx="3606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71" name="OTLSHAPE_T_5d2856876b4144dbbc6c5b7e509fdc72_ShapePercentage" hidden="1">
            <a:extLst>
              <a:ext uri="{FF2B5EF4-FFF2-40B4-BE49-F238E27FC236}">
                <a16:creationId xmlns:a16="http://schemas.microsoft.com/office/drawing/2014/main" id="{4555A1E2-A758-4156-B67E-DDF6F7F4DBED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792678" y="171338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72" name="OTLSHAPE_T_5d2856876b4144dbbc6c5b7e509fdc72_Duration" hidden="1">
            <a:extLst>
              <a:ext uri="{FF2B5EF4-FFF2-40B4-BE49-F238E27FC236}">
                <a16:creationId xmlns:a16="http://schemas.microsoft.com/office/drawing/2014/main" id="{9BA2B351-7856-4656-A37E-9C57B614367F}"/>
              </a:ext>
            </a:extLst>
          </p:cNvPr>
          <p:cNvSpPr txBox="1"/>
          <p:nvPr>
            <p:custDataLst>
              <p:tags r:id="rId356"/>
            </p:custDataLst>
          </p:nvPr>
        </p:nvSpPr>
        <p:spPr>
          <a:xfrm>
            <a:off x="0" y="1710364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373" name="OTLSHAPE_T_5d2856876b4144dbbc6c5b7e509fdc72_TextPercentage" hidden="1">
            <a:extLst>
              <a:ext uri="{FF2B5EF4-FFF2-40B4-BE49-F238E27FC236}">
                <a16:creationId xmlns:a16="http://schemas.microsoft.com/office/drawing/2014/main" id="{F5DCEC57-D5AD-4263-88F1-0D7DEBA222A9}"/>
              </a:ext>
            </a:extLst>
          </p:cNvPr>
          <p:cNvSpPr txBox="1"/>
          <p:nvPr>
            <p:custDataLst>
              <p:tags r:id="rId357"/>
            </p:custDataLst>
          </p:nvPr>
        </p:nvSpPr>
        <p:spPr>
          <a:xfrm>
            <a:off x="0" y="172586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74" name="OTLSHAPE_T_5d2856876b4144dbbc6c5b7e509fdc72_StartDate" hidden="1">
            <a:extLst>
              <a:ext uri="{FF2B5EF4-FFF2-40B4-BE49-F238E27FC236}">
                <a16:creationId xmlns:a16="http://schemas.microsoft.com/office/drawing/2014/main" id="{EB550515-05F7-4A60-9122-7D7DA3551681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5" name="OTLSHAPE_T_5d2856876b4144dbbc6c5b7e509fdc72_EndDate" hidden="1">
            <a:extLst>
              <a:ext uri="{FF2B5EF4-FFF2-40B4-BE49-F238E27FC236}">
                <a16:creationId xmlns:a16="http://schemas.microsoft.com/office/drawing/2014/main" id="{DABBEC51-1997-46EC-8F0D-BFB1B666779D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6" name="OTLSHAPE_T_5d2856876b4144dbbc6c5b7e509fdc72_JoinedDate">
            <a:extLst>
              <a:ext uri="{FF2B5EF4-FFF2-40B4-BE49-F238E27FC236}">
                <a16:creationId xmlns:a16="http://schemas.microsoft.com/office/drawing/2014/main" id="{570FCD6A-8928-4029-B10E-815F29DFF450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13444775" y="1710364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6377" name="OTLSHAPE_T_5d2856876b4144dbbc6c5b7e509fdc72_Title">
            <a:extLst>
              <a:ext uri="{FF2B5EF4-FFF2-40B4-BE49-F238E27FC236}">
                <a16:creationId xmlns:a16="http://schemas.microsoft.com/office/drawing/2014/main" id="{5240D8BC-BD38-48A3-9AD7-D776C8375E6B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127000" y="17150164"/>
            <a:ext cx="205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6378" name="OTLSHAPE_T_f0a6d3c5036b42998bbbfb800809cbe9_Shape">
            <a:extLst>
              <a:ext uri="{FF2B5EF4-FFF2-40B4-BE49-F238E27FC236}">
                <a16:creationId xmlns:a16="http://schemas.microsoft.com/office/drawing/2014/main" id="{470DD521-7761-4660-B440-9E5881F7BA2E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10368894" y="17460891"/>
            <a:ext cx="26035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79" name="OTLSHAPE_T_f0a6d3c5036b42998bbbfb800809cbe9_ShapePercentage" hidden="1">
            <a:extLst>
              <a:ext uri="{FF2B5EF4-FFF2-40B4-BE49-F238E27FC236}">
                <a16:creationId xmlns:a16="http://schemas.microsoft.com/office/drawing/2014/main" id="{7315DB59-C5C2-4727-8BCE-83BF85585D9D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10368894" y="17460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80" name="OTLSHAPE_T_f0a6d3c5036b42998bbbfb800809cbe9_Duration" hidden="1">
            <a:extLst>
              <a:ext uri="{FF2B5EF4-FFF2-40B4-BE49-F238E27FC236}">
                <a16:creationId xmlns:a16="http://schemas.microsoft.com/office/drawing/2014/main" id="{A4F983FE-BB29-4EEF-BFAF-6F06E30206F0}"/>
              </a:ext>
            </a:extLst>
          </p:cNvPr>
          <p:cNvSpPr txBox="1"/>
          <p:nvPr>
            <p:custDataLst>
              <p:tags r:id="rId364"/>
            </p:custDataLst>
          </p:nvPr>
        </p:nvSpPr>
        <p:spPr>
          <a:xfrm>
            <a:off x="0" y="1743070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6381" name="OTLSHAPE_T_f0a6d3c5036b42998bbbfb800809cbe9_TextPercentage" hidden="1">
            <a:extLst>
              <a:ext uri="{FF2B5EF4-FFF2-40B4-BE49-F238E27FC236}">
                <a16:creationId xmlns:a16="http://schemas.microsoft.com/office/drawing/2014/main" id="{16F95642-ECF2-4A97-B773-B31227FEF25D}"/>
              </a:ext>
            </a:extLst>
          </p:cNvPr>
          <p:cNvSpPr txBox="1"/>
          <p:nvPr>
            <p:custDataLst>
              <p:tags r:id="rId365"/>
            </p:custDataLst>
          </p:nvPr>
        </p:nvSpPr>
        <p:spPr>
          <a:xfrm>
            <a:off x="0" y="175857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82" name="OTLSHAPE_T_f0a6d3c5036b42998bbbfb800809cbe9_StartDate" hidden="1">
            <a:extLst>
              <a:ext uri="{FF2B5EF4-FFF2-40B4-BE49-F238E27FC236}">
                <a16:creationId xmlns:a16="http://schemas.microsoft.com/office/drawing/2014/main" id="{71B4943C-CEEB-43FE-B8D5-C06D968062F9}"/>
              </a:ext>
            </a:extLst>
          </p:cNvPr>
          <p:cNvSpPr txBox="1"/>
          <p:nvPr>
            <p:custDataLst>
              <p:tags r:id="rId366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83" name="OTLSHAPE_T_f0a6d3c5036b42998bbbfb800809cbe9_EndDate" hidden="1">
            <a:extLst>
              <a:ext uri="{FF2B5EF4-FFF2-40B4-BE49-F238E27FC236}">
                <a16:creationId xmlns:a16="http://schemas.microsoft.com/office/drawing/2014/main" id="{A6B9EBFF-7A8B-46CD-9C6C-9747633DD663}"/>
              </a:ext>
            </a:extLst>
          </p:cNvPr>
          <p:cNvSpPr txBox="1"/>
          <p:nvPr>
            <p:custDataLst>
              <p:tags r:id="rId367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84" name="OTLSHAPE_T_f0a6d3c5036b42998bbbfb800809cbe9_JoinedDate">
            <a:extLst>
              <a:ext uri="{FF2B5EF4-FFF2-40B4-BE49-F238E27FC236}">
                <a16:creationId xmlns:a16="http://schemas.microsoft.com/office/drawing/2014/main" id="{7D92E88B-278E-480E-BED2-F0471078EA60}"/>
              </a:ext>
            </a:extLst>
          </p:cNvPr>
          <p:cNvSpPr txBox="1"/>
          <p:nvPr>
            <p:custDataLst>
              <p:tags r:id="rId368"/>
            </p:custDataLst>
          </p:nvPr>
        </p:nvSpPr>
        <p:spPr>
          <a:xfrm>
            <a:off x="13012613" y="17430708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6385" name="OTLSHAPE_T_f0a6d3c5036b42998bbbfb800809cbe9_Title">
            <a:extLst>
              <a:ext uri="{FF2B5EF4-FFF2-40B4-BE49-F238E27FC236}">
                <a16:creationId xmlns:a16="http://schemas.microsoft.com/office/drawing/2014/main" id="{66B283CF-0D19-4437-8043-F542B27BCAAB}"/>
              </a:ext>
            </a:extLst>
          </p:cNvPr>
          <p:cNvSpPr txBox="1"/>
          <p:nvPr>
            <p:custDataLst>
              <p:tags r:id="rId369"/>
            </p:custDataLst>
          </p:nvPr>
        </p:nvSpPr>
        <p:spPr>
          <a:xfrm>
            <a:off x="127000" y="17477232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6386" name="OTLSHAPE_T_082cb28cb5d649a89fa5d0362ea28e3c_Shape">
            <a:extLst>
              <a:ext uri="{FF2B5EF4-FFF2-40B4-BE49-F238E27FC236}">
                <a16:creationId xmlns:a16="http://schemas.microsoft.com/office/drawing/2014/main" id="{D79E60AF-3BFD-4FD0-AE93-D5869D222758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1377271" y="1778795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87" name="OTLSHAPE_T_082cb28cb5d649a89fa5d0362ea28e3c_ShapePercentage" hidden="1">
            <a:extLst>
              <a:ext uri="{FF2B5EF4-FFF2-40B4-BE49-F238E27FC236}">
                <a16:creationId xmlns:a16="http://schemas.microsoft.com/office/drawing/2014/main" id="{906FB7D7-8EA3-4E22-9708-19253CE6FB37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1377271" y="177879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88" name="OTLSHAPE_T_082cb28cb5d649a89fa5d0362ea28e3c_Duration" hidden="1">
            <a:extLst>
              <a:ext uri="{FF2B5EF4-FFF2-40B4-BE49-F238E27FC236}">
                <a16:creationId xmlns:a16="http://schemas.microsoft.com/office/drawing/2014/main" id="{E0189990-EBDE-47DC-A3EA-3147B8E06C35}"/>
              </a:ext>
            </a:extLst>
          </p:cNvPr>
          <p:cNvSpPr txBox="1"/>
          <p:nvPr>
            <p:custDataLst>
              <p:tags r:id="rId372"/>
            </p:custDataLst>
          </p:nvPr>
        </p:nvSpPr>
        <p:spPr>
          <a:xfrm>
            <a:off x="0" y="1775777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389" name="OTLSHAPE_T_082cb28cb5d649a89fa5d0362ea28e3c_TextPercentage" hidden="1">
            <a:extLst>
              <a:ext uri="{FF2B5EF4-FFF2-40B4-BE49-F238E27FC236}">
                <a16:creationId xmlns:a16="http://schemas.microsoft.com/office/drawing/2014/main" id="{12F6D658-C478-462A-9460-5518E854CFD5}"/>
              </a:ext>
            </a:extLst>
          </p:cNvPr>
          <p:cNvSpPr txBox="1"/>
          <p:nvPr>
            <p:custDataLst>
              <p:tags r:id="rId373"/>
            </p:custDataLst>
          </p:nvPr>
        </p:nvSpPr>
        <p:spPr>
          <a:xfrm>
            <a:off x="0" y="1791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90" name="OTLSHAPE_T_082cb28cb5d649a89fa5d0362ea28e3c_StartDate" hidden="1">
            <a:extLst>
              <a:ext uri="{FF2B5EF4-FFF2-40B4-BE49-F238E27FC236}">
                <a16:creationId xmlns:a16="http://schemas.microsoft.com/office/drawing/2014/main" id="{CBDFD65E-A550-40F0-8DF0-3FAEBB36AD63}"/>
              </a:ext>
            </a:extLst>
          </p:cNvPr>
          <p:cNvSpPr txBox="1"/>
          <p:nvPr>
            <p:custDataLst>
              <p:tags r:id="rId374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91" name="OTLSHAPE_T_082cb28cb5d649a89fa5d0362ea28e3c_EndDate" hidden="1">
            <a:extLst>
              <a:ext uri="{FF2B5EF4-FFF2-40B4-BE49-F238E27FC236}">
                <a16:creationId xmlns:a16="http://schemas.microsoft.com/office/drawing/2014/main" id="{6AE31139-8687-4F63-B5B3-C4AB4DB0920F}"/>
              </a:ext>
            </a:extLst>
          </p:cNvPr>
          <p:cNvSpPr txBox="1"/>
          <p:nvPr>
            <p:custDataLst>
              <p:tags r:id="rId375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92" name="OTLSHAPE_T_082cb28cb5d649a89fa5d0362ea28e3c_JoinedDate">
            <a:extLst>
              <a:ext uri="{FF2B5EF4-FFF2-40B4-BE49-F238E27FC236}">
                <a16:creationId xmlns:a16="http://schemas.microsoft.com/office/drawing/2014/main" id="{3E354D25-451D-4855-AEA5-64E8727CF85C}"/>
              </a:ext>
            </a:extLst>
          </p:cNvPr>
          <p:cNvSpPr txBox="1"/>
          <p:nvPr>
            <p:custDataLst>
              <p:tags r:id="rId376"/>
            </p:custDataLst>
          </p:nvPr>
        </p:nvSpPr>
        <p:spPr>
          <a:xfrm>
            <a:off x="14309099" y="1775777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6393" name="OTLSHAPE_T_082cb28cb5d649a89fa5d0362ea28e3c_Title">
            <a:extLst>
              <a:ext uri="{FF2B5EF4-FFF2-40B4-BE49-F238E27FC236}">
                <a16:creationId xmlns:a16="http://schemas.microsoft.com/office/drawing/2014/main" id="{FBF6C658-BB98-42A9-9EDE-527F3F8A9E1C}"/>
              </a:ext>
            </a:extLst>
          </p:cNvPr>
          <p:cNvSpPr txBox="1"/>
          <p:nvPr>
            <p:custDataLst>
              <p:tags r:id="rId377"/>
            </p:custDataLst>
          </p:nvPr>
        </p:nvSpPr>
        <p:spPr>
          <a:xfrm>
            <a:off x="127000" y="17804299"/>
            <a:ext cx="276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6394" name="OTLSHAPE_T_31104af39cbe4ca28d02c28b0c7c57a6_Shape">
            <a:extLst>
              <a:ext uri="{FF2B5EF4-FFF2-40B4-BE49-F238E27FC236}">
                <a16:creationId xmlns:a16="http://schemas.microsoft.com/office/drawing/2014/main" id="{BB952369-45B2-424F-9603-735D3660E5FB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7559843" y="18115026"/>
            <a:ext cx="770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95" name="OTLSHAPE_T_31104af39cbe4ca28d02c28b0c7c57a6_ShapePercentage" hidden="1">
            <a:extLst>
              <a:ext uri="{FF2B5EF4-FFF2-40B4-BE49-F238E27FC236}">
                <a16:creationId xmlns:a16="http://schemas.microsoft.com/office/drawing/2014/main" id="{F658CD81-216B-42F6-AA6B-C34578F47D7A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7559843" y="181150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96" name="OTLSHAPE_T_31104af39cbe4ca28d02c28b0c7c57a6_Duration" hidden="1">
            <a:extLst>
              <a:ext uri="{FF2B5EF4-FFF2-40B4-BE49-F238E27FC236}">
                <a16:creationId xmlns:a16="http://schemas.microsoft.com/office/drawing/2014/main" id="{CFF1595B-CAF4-436D-9C39-05300393A17F}"/>
              </a:ext>
            </a:extLst>
          </p:cNvPr>
          <p:cNvSpPr txBox="1"/>
          <p:nvPr>
            <p:custDataLst>
              <p:tags r:id="rId380"/>
            </p:custDataLst>
          </p:nvPr>
        </p:nvSpPr>
        <p:spPr>
          <a:xfrm>
            <a:off x="0" y="18084842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6397" name="OTLSHAPE_T_31104af39cbe4ca28d02c28b0c7c57a6_TextPercentage" hidden="1">
            <a:extLst>
              <a:ext uri="{FF2B5EF4-FFF2-40B4-BE49-F238E27FC236}">
                <a16:creationId xmlns:a16="http://schemas.microsoft.com/office/drawing/2014/main" id="{EAD7FCE1-8ABF-4BD0-BB43-055CF10E01EC}"/>
              </a:ext>
            </a:extLst>
          </p:cNvPr>
          <p:cNvSpPr txBox="1"/>
          <p:nvPr>
            <p:custDataLst>
              <p:tags r:id="rId381"/>
            </p:custDataLst>
          </p:nvPr>
        </p:nvSpPr>
        <p:spPr>
          <a:xfrm>
            <a:off x="0" y="18239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98" name="OTLSHAPE_T_31104af39cbe4ca28d02c28b0c7c57a6_StartDate" hidden="1">
            <a:extLst>
              <a:ext uri="{FF2B5EF4-FFF2-40B4-BE49-F238E27FC236}">
                <a16:creationId xmlns:a16="http://schemas.microsoft.com/office/drawing/2014/main" id="{EF3DD697-07BF-4335-B084-F55D296AAECD}"/>
              </a:ext>
            </a:extLst>
          </p:cNvPr>
          <p:cNvSpPr txBox="1"/>
          <p:nvPr>
            <p:custDataLst>
              <p:tags r:id="rId382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99" name="OTLSHAPE_T_31104af39cbe4ca28d02c28b0c7c57a6_EndDate" hidden="1">
            <a:extLst>
              <a:ext uri="{FF2B5EF4-FFF2-40B4-BE49-F238E27FC236}">
                <a16:creationId xmlns:a16="http://schemas.microsoft.com/office/drawing/2014/main" id="{7C7EEA65-5CCE-45E2-9A79-A8034962FD98}"/>
              </a:ext>
            </a:extLst>
          </p:cNvPr>
          <p:cNvSpPr txBox="1"/>
          <p:nvPr>
            <p:custDataLst>
              <p:tags r:id="rId383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00" name="OTLSHAPE_T_31104af39cbe4ca28d02c28b0c7c57a6_JoinedDate">
            <a:extLst>
              <a:ext uri="{FF2B5EF4-FFF2-40B4-BE49-F238E27FC236}">
                <a16:creationId xmlns:a16="http://schemas.microsoft.com/office/drawing/2014/main" id="{8A946FCA-487E-40EE-966E-E61965309F31}"/>
              </a:ext>
            </a:extLst>
          </p:cNvPr>
          <p:cNvSpPr txBox="1"/>
          <p:nvPr>
            <p:custDataLst>
              <p:tags r:id="rId384"/>
            </p:custDataLst>
          </p:nvPr>
        </p:nvSpPr>
        <p:spPr>
          <a:xfrm>
            <a:off x="15317476" y="1808484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6401" name="OTLSHAPE_T_31104af39cbe4ca28d02c28b0c7c57a6_Title">
            <a:extLst>
              <a:ext uri="{FF2B5EF4-FFF2-40B4-BE49-F238E27FC236}">
                <a16:creationId xmlns:a16="http://schemas.microsoft.com/office/drawing/2014/main" id="{B5283E59-1A5B-4DBD-80C9-B70DBD7A7D08}"/>
              </a:ext>
            </a:extLst>
          </p:cNvPr>
          <p:cNvSpPr txBox="1"/>
          <p:nvPr>
            <p:custDataLst>
              <p:tags r:id="rId385"/>
            </p:custDataLst>
          </p:nvPr>
        </p:nvSpPr>
        <p:spPr>
          <a:xfrm>
            <a:off x="127000" y="1813136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6402" name="OTLSHAPE_T_b5c8b6bd492e4c829f181ca55164d3e7_Shape">
            <a:extLst>
              <a:ext uri="{FF2B5EF4-FFF2-40B4-BE49-F238E27FC236}">
                <a16:creationId xmlns:a16="http://schemas.microsoft.com/office/drawing/2014/main" id="{BB46B264-6BD0-45D7-AD84-D68B814469A3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6347129" y="18411910"/>
            <a:ext cx="36068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03" name="OTLSHAPE_T_b5c8b6bd492e4c829f181ca55164d3e7_ShapePercentage" hidden="1">
            <a:extLst>
              <a:ext uri="{FF2B5EF4-FFF2-40B4-BE49-F238E27FC236}">
                <a16:creationId xmlns:a16="http://schemas.microsoft.com/office/drawing/2014/main" id="{23063D6C-7AD3-4841-B28A-E78F5AE18432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6347129" y="184119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04" name="OTLSHAPE_T_b5c8b6bd492e4c829f181ca55164d3e7_Duration" hidden="1">
            <a:extLst>
              <a:ext uri="{FF2B5EF4-FFF2-40B4-BE49-F238E27FC236}">
                <a16:creationId xmlns:a16="http://schemas.microsoft.com/office/drawing/2014/main" id="{B7C18161-8167-4973-91E0-94520A6C99A6}"/>
              </a:ext>
            </a:extLst>
          </p:cNvPr>
          <p:cNvSpPr txBox="1"/>
          <p:nvPr>
            <p:custDataLst>
              <p:tags r:id="rId388"/>
            </p:custDataLst>
          </p:nvPr>
        </p:nvSpPr>
        <p:spPr>
          <a:xfrm>
            <a:off x="0" y="184119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405" name="OTLSHAPE_T_b5c8b6bd492e4c829f181ca55164d3e7_TextPercentage" hidden="1">
            <a:extLst>
              <a:ext uri="{FF2B5EF4-FFF2-40B4-BE49-F238E27FC236}">
                <a16:creationId xmlns:a16="http://schemas.microsoft.com/office/drawing/2014/main" id="{E18D676D-7515-4961-BB18-E189CF7E87CF}"/>
              </a:ext>
            </a:extLst>
          </p:cNvPr>
          <p:cNvSpPr txBox="1"/>
          <p:nvPr>
            <p:custDataLst>
              <p:tags r:id="rId389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06" name="OTLSHAPE_T_b5c8b6bd492e4c829f181ca55164d3e7_StartDate" hidden="1">
            <a:extLst>
              <a:ext uri="{FF2B5EF4-FFF2-40B4-BE49-F238E27FC236}">
                <a16:creationId xmlns:a16="http://schemas.microsoft.com/office/drawing/2014/main" id="{1FB6FA9D-B5A7-432D-B44A-30EB567DC794}"/>
              </a:ext>
            </a:extLst>
          </p:cNvPr>
          <p:cNvSpPr txBox="1"/>
          <p:nvPr>
            <p:custDataLst>
              <p:tags r:id="rId390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07" name="OTLSHAPE_T_b5c8b6bd492e4c829f181ca55164d3e7_EndDate" hidden="1">
            <a:extLst>
              <a:ext uri="{FF2B5EF4-FFF2-40B4-BE49-F238E27FC236}">
                <a16:creationId xmlns:a16="http://schemas.microsoft.com/office/drawing/2014/main" id="{6EC91839-0E92-470D-906C-975A40210B28}"/>
              </a:ext>
            </a:extLst>
          </p:cNvPr>
          <p:cNvSpPr txBox="1"/>
          <p:nvPr>
            <p:custDataLst>
              <p:tags r:id="rId391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08" name="OTLSHAPE_T_b5c8b6bd492e4c829f181ca55164d3e7_JoinedDate">
            <a:extLst>
              <a:ext uri="{FF2B5EF4-FFF2-40B4-BE49-F238E27FC236}">
                <a16:creationId xmlns:a16="http://schemas.microsoft.com/office/drawing/2014/main" id="{60FF4566-4282-414A-8E33-2266C42493F7}"/>
              </a:ext>
            </a:extLst>
          </p:cNvPr>
          <p:cNvSpPr txBox="1"/>
          <p:nvPr>
            <p:custDataLst>
              <p:tags r:id="rId392"/>
            </p:custDataLst>
          </p:nvPr>
        </p:nvSpPr>
        <p:spPr>
          <a:xfrm>
            <a:off x="19999227" y="1843599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409" name="OTLSHAPE_T_b5c8b6bd492e4c829f181ca55164d3e7_Title">
            <a:extLst>
              <a:ext uri="{FF2B5EF4-FFF2-40B4-BE49-F238E27FC236}">
                <a16:creationId xmlns:a16="http://schemas.microsoft.com/office/drawing/2014/main" id="{EB0CDFEF-E793-49EF-A2F2-B9EA9F28D9AD}"/>
              </a:ext>
            </a:extLst>
          </p:cNvPr>
          <p:cNvSpPr txBox="1"/>
          <p:nvPr>
            <p:custDataLst>
              <p:tags r:id="rId393"/>
            </p:custDataLst>
          </p:nvPr>
        </p:nvSpPr>
        <p:spPr>
          <a:xfrm>
            <a:off x="127000" y="18428250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 + PROBLEMBEHANDLUNGS PHASE</a:t>
            </a:r>
          </a:p>
        </p:txBody>
      </p:sp>
      <p:sp>
        <p:nvSpPr>
          <p:cNvPr id="6410" name="OTLSHAPE_T_625152fce1bc4226a1545630f6e01995_Shape">
            <a:extLst>
              <a:ext uri="{FF2B5EF4-FFF2-40B4-BE49-F238E27FC236}">
                <a16:creationId xmlns:a16="http://schemas.microsoft.com/office/drawing/2014/main" id="{91661452-B036-42DA-8B2A-BDC31D2AED45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16347129" y="18840577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11" name="OTLSHAPE_T_625152fce1bc4226a1545630f6e01995_ShapePercentage" hidden="1">
            <a:extLst>
              <a:ext uri="{FF2B5EF4-FFF2-40B4-BE49-F238E27FC236}">
                <a16:creationId xmlns:a16="http://schemas.microsoft.com/office/drawing/2014/main" id="{B547C649-7676-44B6-B92C-A8B4C0A2C9A8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16347129" y="188405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12" name="OTLSHAPE_T_625152fce1bc4226a1545630f6e01995_Duration" hidden="1">
            <a:extLst>
              <a:ext uri="{FF2B5EF4-FFF2-40B4-BE49-F238E27FC236}">
                <a16:creationId xmlns:a16="http://schemas.microsoft.com/office/drawing/2014/main" id="{8FC0E94B-6EBA-4F23-A327-3542CB6E02B3}"/>
              </a:ext>
            </a:extLst>
          </p:cNvPr>
          <p:cNvSpPr txBox="1"/>
          <p:nvPr>
            <p:custDataLst>
              <p:tags r:id="rId396"/>
            </p:custDataLst>
          </p:nvPr>
        </p:nvSpPr>
        <p:spPr>
          <a:xfrm>
            <a:off x="0" y="186786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413" name="OTLSHAPE_T_625152fce1bc4226a1545630f6e01995_TextPercentage" hidden="1">
            <a:extLst>
              <a:ext uri="{FF2B5EF4-FFF2-40B4-BE49-F238E27FC236}">
                <a16:creationId xmlns:a16="http://schemas.microsoft.com/office/drawing/2014/main" id="{82FD488B-E5B5-40F8-99B1-3C241CC846E1}"/>
              </a:ext>
            </a:extLst>
          </p:cNvPr>
          <p:cNvSpPr txBox="1"/>
          <p:nvPr>
            <p:custDataLst>
              <p:tags r:id="rId397"/>
            </p:custDataLst>
          </p:nvPr>
        </p:nvSpPr>
        <p:spPr>
          <a:xfrm>
            <a:off x="0" y="18833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14" name="OTLSHAPE_T_625152fce1bc4226a1545630f6e01995_StartDate" hidden="1">
            <a:extLst>
              <a:ext uri="{FF2B5EF4-FFF2-40B4-BE49-F238E27FC236}">
                <a16:creationId xmlns:a16="http://schemas.microsoft.com/office/drawing/2014/main" id="{ADEFF90B-4666-409D-ADCD-B0FA3D2D2A73}"/>
              </a:ext>
            </a:extLst>
          </p:cNvPr>
          <p:cNvSpPr txBox="1"/>
          <p:nvPr>
            <p:custDataLst>
              <p:tags r:id="rId398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15" name="OTLSHAPE_T_625152fce1bc4226a1545630f6e01995_EndDate" hidden="1">
            <a:extLst>
              <a:ext uri="{FF2B5EF4-FFF2-40B4-BE49-F238E27FC236}">
                <a16:creationId xmlns:a16="http://schemas.microsoft.com/office/drawing/2014/main" id="{E23CC9A2-8FCF-4FF1-A6B1-2CC141DE9E79}"/>
              </a:ext>
            </a:extLst>
          </p:cNvPr>
          <p:cNvSpPr txBox="1"/>
          <p:nvPr>
            <p:custDataLst>
              <p:tags r:id="rId399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16" name="OTLSHAPE_T_625152fce1bc4226a1545630f6e01995_JoinedDate">
            <a:extLst>
              <a:ext uri="{FF2B5EF4-FFF2-40B4-BE49-F238E27FC236}">
                <a16:creationId xmlns:a16="http://schemas.microsoft.com/office/drawing/2014/main" id="{2C8B479D-5F9D-4B48-88B2-E3E539EF104F}"/>
              </a:ext>
            </a:extLst>
          </p:cNvPr>
          <p:cNvSpPr txBox="1"/>
          <p:nvPr>
            <p:custDataLst>
              <p:tags r:id="rId400"/>
            </p:custDataLst>
          </p:nvPr>
        </p:nvSpPr>
        <p:spPr>
          <a:xfrm>
            <a:off x="19999227" y="18678610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417" name="OTLSHAPE_T_625152fce1bc4226a1545630f6e01995_Title">
            <a:extLst>
              <a:ext uri="{FF2B5EF4-FFF2-40B4-BE49-F238E27FC236}">
                <a16:creationId xmlns:a16="http://schemas.microsoft.com/office/drawing/2014/main" id="{DD897B3E-70A3-46AB-8754-598311611118}"/>
              </a:ext>
            </a:extLst>
          </p:cNvPr>
          <p:cNvSpPr txBox="1"/>
          <p:nvPr>
            <p:custDataLst>
              <p:tags r:id="rId401"/>
            </p:custDataLst>
          </p:nvPr>
        </p:nvSpPr>
        <p:spPr>
          <a:xfrm>
            <a:off x="127000" y="188569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6418" name="OTLSHAPE_T_775eba9507c746c68449b96bfae8966e_Shape">
            <a:extLst>
              <a:ext uri="{FF2B5EF4-FFF2-40B4-BE49-F238E27FC236}">
                <a16:creationId xmlns:a16="http://schemas.microsoft.com/office/drawing/2014/main" id="{1BCA3955-DB9A-4C21-B355-A01FE98DD5C6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6347129" y="19431212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19" name="OTLSHAPE_T_775eba9507c746c68449b96bfae8966e_ShapePercentage" hidden="1">
            <a:extLst>
              <a:ext uri="{FF2B5EF4-FFF2-40B4-BE49-F238E27FC236}">
                <a16:creationId xmlns:a16="http://schemas.microsoft.com/office/drawing/2014/main" id="{9D6FA992-36F2-449D-A678-1931AB7AFCDC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16347129" y="194312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20" name="OTLSHAPE_T_775eba9507c746c68449b96bfae8966e_Duration" hidden="1">
            <a:extLst>
              <a:ext uri="{FF2B5EF4-FFF2-40B4-BE49-F238E27FC236}">
                <a16:creationId xmlns:a16="http://schemas.microsoft.com/office/drawing/2014/main" id="{39D57717-EC62-46AE-A35C-60D01AF66488}"/>
              </a:ext>
            </a:extLst>
          </p:cNvPr>
          <p:cNvSpPr txBox="1"/>
          <p:nvPr>
            <p:custDataLst>
              <p:tags r:id="rId404"/>
            </p:custDataLst>
          </p:nvPr>
        </p:nvSpPr>
        <p:spPr>
          <a:xfrm>
            <a:off x="0" y="1926924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421" name="OTLSHAPE_T_775eba9507c746c68449b96bfae8966e_TextPercentage" hidden="1">
            <a:extLst>
              <a:ext uri="{FF2B5EF4-FFF2-40B4-BE49-F238E27FC236}">
                <a16:creationId xmlns:a16="http://schemas.microsoft.com/office/drawing/2014/main" id="{339840DE-B460-4A6A-9672-FFE9053AA549}"/>
              </a:ext>
            </a:extLst>
          </p:cNvPr>
          <p:cNvSpPr txBox="1"/>
          <p:nvPr>
            <p:custDataLst>
              <p:tags r:id="rId405"/>
            </p:custDataLst>
          </p:nvPr>
        </p:nvSpPr>
        <p:spPr>
          <a:xfrm>
            <a:off x="0" y="194242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22" name="OTLSHAPE_T_775eba9507c746c68449b96bfae8966e_StartDate" hidden="1">
            <a:extLst>
              <a:ext uri="{FF2B5EF4-FFF2-40B4-BE49-F238E27FC236}">
                <a16:creationId xmlns:a16="http://schemas.microsoft.com/office/drawing/2014/main" id="{3F7A3A6E-FBDD-4A89-BB61-7F874BB4CEFF}"/>
              </a:ext>
            </a:extLst>
          </p:cNvPr>
          <p:cNvSpPr txBox="1"/>
          <p:nvPr>
            <p:custDataLst>
              <p:tags r:id="rId406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23" name="OTLSHAPE_T_775eba9507c746c68449b96bfae8966e_EndDate" hidden="1">
            <a:extLst>
              <a:ext uri="{FF2B5EF4-FFF2-40B4-BE49-F238E27FC236}">
                <a16:creationId xmlns:a16="http://schemas.microsoft.com/office/drawing/2014/main" id="{E42CA0FA-466B-4456-A256-313025A41FED}"/>
              </a:ext>
            </a:extLst>
          </p:cNvPr>
          <p:cNvSpPr txBox="1"/>
          <p:nvPr>
            <p:custDataLst>
              <p:tags r:id="rId407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24" name="OTLSHAPE_T_775eba9507c746c68449b96bfae8966e_JoinedDate">
            <a:extLst>
              <a:ext uri="{FF2B5EF4-FFF2-40B4-BE49-F238E27FC236}">
                <a16:creationId xmlns:a16="http://schemas.microsoft.com/office/drawing/2014/main" id="{67803EA0-4E17-4898-A0F9-23DD8314D2C4}"/>
              </a:ext>
            </a:extLst>
          </p:cNvPr>
          <p:cNvSpPr txBox="1"/>
          <p:nvPr>
            <p:custDataLst>
              <p:tags r:id="rId408"/>
            </p:custDataLst>
          </p:nvPr>
        </p:nvSpPr>
        <p:spPr>
          <a:xfrm>
            <a:off x="19999227" y="19269244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425" name="OTLSHAPE_T_775eba9507c746c68449b96bfae8966e_Title">
            <a:extLst>
              <a:ext uri="{FF2B5EF4-FFF2-40B4-BE49-F238E27FC236}">
                <a16:creationId xmlns:a16="http://schemas.microsoft.com/office/drawing/2014/main" id="{8EC8C0E9-1A00-4A99-8CC4-C445B57F44C7}"/>
              </a:ext>
            </a:extLst>
          </p:cNvPr>
          <p:cNvSpPr txBox="1"/>
          <p:nvPr>
            <p:custDataLst>
              <p:tags r:id="rId409"/>
            </p:custDataLst>
          </p:nvPr>
        </p:nvSpPr>
        <p:spPr>
          <a:xfrm>
            <a:off x="127000" y="1944755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6426" name="OTLSHAPE_T_2cc2eed1777a431dbe346759e7231a0e_Shape">
            <a:extLst>
              <a:ext uri="{FF2B5EF4-FFF2-40B4-BE49-F238E27FC236}">
                <a16:creationId xmlns:a16="http://schemas.microsoft.com/office/drawing/2014/main" id="{DD12729D-D270-4BFB-8F04-D3C6EFD062BD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16347129" y="20021846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27" name="OTLSHAPE_T_2cc2eed1777a431dbe346759e7231a0e_ShapePercentage" hidden="1">
            <a:extLst>
              <a:ext uri="{FF2B5EF4-FFF2-40B4-BE49-F238E27FC236}">
                <a16:creationId xmlns:a16="http://schemas.microsoft.com/office/drawing/2014/main" id="{5E31B0B2-6031-4596-AC52-510A200B1886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16347129" y="200218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28" name="OTLSHAPE_T_2cc2eed1777a431dbe346759e7231a0e_Duration" hidden="1">
            <a:extLst>
              <a:ext uri="{FF2B5EF4-FFF2-40B4-BE49-F238E27FC236}">
                <a16:creationId xmlns:a16="http://schemas.microsoft.com/office/drawing/2014/main" id="{13609D57-9159-4BDA-A89D-E1D1ADF6105D}"/>
              </a:ext>
            </a:extLst>
          </p:cNvPr>
          <p:cNvSpPr txBox="1"/>
          <p:nvPr>
            <p:custDataLst>
              <p:tags r:id="rId412"/>
            </p:custDataLst>
          </p:nvPr>
        </p:nvSpPr>
        <p:spPr>
          <a:xfrm>
            <a:off x="0" y="1985987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429" name="OTLSHAPE_T_2cc2eed1777a431dbe346759e7231a0e_TextPercentage" hidden="1">
            <a:extLst>
              <a:ext uri="{FF2B5EF4-FFF2-40B4-BE49-F238E27FC236}">
                <a16:creationId xmlns:a16="http://schemas.microsoft.com/office/drawing/2014/main" id="{A4957752-20B0-4BC6-8B7C-BC4F55F653D7}"/>
              </a:ext>
            </a:extLst>
          </p:cNvPr>
          <p:cNvSpPr txBox="1"/>
          <p:nvPr>
            <p:custDataLst>
              <p:tags r:id="rId413"/>
            </p:custDataLst>
          </p:nvPr>
        </p:nvSpPr>
        <p:spPr>
          <a:xfrm>
            <a:off x="0" y="200149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30" name="OTLSHAPE_T_2cc2eed1777a431dbe346759e7231a0e_StartDate" hidden="1">
            <a:extLst>
              <a:ext uri="{FF2B5EF4-FFF2-40B4-BE49-F238E27FC236}">
                <a16:creationId xmlns:a16="http://schemas.microsoft.com/office/drawing/2014/main" id="{956EE760-05DA-402E-BBA4-BF50F2B6ECCB}"/>
              </a:ext>
            </a:extLst>
          </p:cNvPr>
          <p:cNvSpPr txBox="1"/>
          <p:nvPr>
            <p:custDataLst>
              <p:tags r:id="rId414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31" name="OTLSHAPE_T_2cc2eed1777a431dbe346759e7231a0e_EndDate" hidden="1">
            <a:extLst>
              <a:ext uri="{FF2B5EF4-FFF2-40B4-BE49-F238E27FC236}">
                <a16:creationId xmlns:a16="http://schemas.microsoft.com/office/drawing/2014/main" id="{DBD629A5-A75A-4394-9BF4-6576C9029C4A}"/>
              </a:ext>
            </a:extLst>
          </p:cNvPr>
          <p:cNvSpPr txBox="1"/>
          <p:nvPr>
            <p:custDataLst>
              <p:tags r:id="rId415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32" name="OTLSHAPE_T_2cc2eed1777a431dbe346759e7231a0e_JoinedDate">
            <a:extLst>
              <a:ext uri="{FF2B5EF4-FFF2-40B4-BE49-F238E27FC236}">
                <a16:creationId xmlns:a16="http://schemas.microsoft.com/office/drawing/2014/main" id="{50C64519-3353-4920-8450-F1AC4BE293FB}"/>
              </a:ext>
            </a:extLst>
          </p:cNvPr>
          <p:cNvSpPr txBox="1"/>
          <p:nvPr>
            <p:custDataLst>
              <p:tags r:id="rId416"/>
            </p:custDataLst>
          </p:nvPr>
        </p:nvSpPr>
        <p:spPr>
          <a:xfrm>
            <a:off x="19999227" y="19859879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433" name="OTLSHAPE_T_2cc2eed1777a431dbe346759e7231a0e_Title">
            <a:extLst>
              <a:ext uri="{FF2B5EF4-FFF2-40B4-BE49-F238E27FC236}">
                <a16:creationId xmlns:a16="http://schemas.microsoft.com/office/drawing/2014/main" id="{608BC4B2-0BBA-4A40-B511-B042FD32E04A}"/>
              </a:ext>
            </a:extLst>
          </p:cNvPr>
          <p:cNvSpPr txBox="1"/>
          <p:nvPr>
            <p:custDataLst>
              <p:tags r:id="rId417"/>
            </p:custDataLst>
          </p:nvPr>
        </p:nvSpPr>
        <p:spPr>
          <a:xfrm>
            <a:off x="127000" y="20038188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0NT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IsIkZvcmVncm91bmQiOnsiJHJlZiI6IjY5In0sIk1heFdpZHRoIjo5Ny43Nzc3OTM4ODQyNzczND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udWxsfSwiRGF0ZVN0eWxlIjp7IiRpZCI6IjEzOCIsIkZvbnRTZXR0aW5ncyI6eyIkaWQiOiIxMz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SwiUGVyY2VudGFnZUNvbXBsZXRlIjpudWxsLCJQb3NpdGlvbiI6eyJSYXRpbyI6MC4wLCJJc0N1c3RvbSI6ZmFsc2V9LCJEYXRlRm9ybWF0Ijp7IiRyZWYiOiI4MSJ9LCJJZCI6ImUxZTkwNzljLTgwMGYtNDQwMS1iZmQ1LWNhMzY1YWVjZjcyOCIsIkltcG9ydElkIjpudWxsLCJUaXRsZSI6IlByb2pla3RzdGFydCIsIk5vdGUiOm51bGwsIkh5cGVybGluayI6bnVsbCwiSXNDaGFuZ2VkIjpmYWxzZSwiSXNOZXciOmZhbHNlfSx7IiRpZCI6IjE0MSIsIkRhdGUiOiIyMDE5LTEwLTAxVDAwOjAw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IzNCwiRyI6MjIsIkIiOjMwfX0sIklzVmlzaWJsZSI6dHJ1ZSwiV2lkdGgiOjE4LjAsIkhlaWdodCI6MjAuMCwiQm9yZGVyU3R5bGUiOnsiJGlkIjoiMTQ3IiwiTGluZUNvbG9yIjp7IiRyZWYiOiI2NSJ9LCJMaW5lV2VpZ2h0IjowLjAsIkxpbmVUeXBlIjowLCJQYXJlbnRTdHlsZSI6bnVsbH0sIlBhcmVudFN0eWxlIjpudWxsfSwiVGl0bGVTdHlsZSI6eyIkaWQiOiIxNDgiLCJGb250U2V0dGluZ3MiOnsiJGlkIjoiMTQ5IiwiRm9udFNpemUiOjExLCJGb250TmFtZSI6IkNhbGlicmkiLCJJc0JvbGQiOnRydWUsIklzSXRhbGljIjpmYWxzZSwiSXNVbmRlcmxpbmVkIjpmYWxzZSwiUGFyZW50U3R5bGUiOm51bGx9LCJBdXRvU2l6ZSI6MiwiRm9yZWdyb3VuZCI6eyIkcmVmIjoiNjkifSwiTWF4V2lkdGgiOjMy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SWQiOiIwN2E3OTBjOS05NTU0LTQ5MjYtOWZmNS1iMGJkODU5OGZjMWUiLCJJbXBvcnRJZCI6bnVsbCwiVGl0bGUiOiJUZWNobmlzY2hlIEVudHNjaGVpZHVuZ2VuIGdldHJvZmZlbiArIFRvb2xzIGluc3RhbGxpZXJ0IiwiTm90ZSI6bnVsbCwiSHlwZXJsaW5rIjpudWxsLCJJc0NoYW5nZWQiOmZhbHNlLCJJc05ldyI6ZmFsc2V9LHsiJGlkIjoiMTU0IiwiRGF0ZSI6IjIwMTktMTEtMzB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xLjAsIlBhZGRpbmciOnsiJHJlZiI6IjU4In0sIlNoYXBlU3R5bGUiOnsiJGlkIjoiMTU3IiwiTWFyZ2luIjp7IiRyZWYiOiI2MCJ9LCJQYWRkaW5nIjp7IiRyZWYiOiI2MSJ9LCJCYWNrZ3JvdW5kIjp7IiRpZCI6IjE1OCIsIkNvbG9yIjp7IiRpZCI6IjE1OSIsIkEiOjI1NSwiUiI6MjM0LCJHIjoyMiwiQiI6Mz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yLCJGb3JlZ3JvdW5kIjp7IiRyZWYiOiI2OSJ9LCJNYXhXaWR0aCI6MjU5LjU1NTY2NDA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2Ni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jQuNDQ0NTY0ODE5Mz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iwiRm9yZWdyb3VuZCI6eyIkcmVmIjoiNjkifSwiTWF4V2lkdGgiOjE4My4xMTEwOTkyNDMxNjQw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y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IsIkZvcmVncm91bmQiOnsiJHJlZiI6IjY5In0sIk1heFdpZHRoIjoxMzYuODg4OTAwNzU2OD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NDcsIlBlcmNlbnRhZ2VDb21wbGV0ZSI6bnVsbCwiUG9zaXRpb24iOnsiUmF0aW8iOjAuMCwiSXNDdXN0b20iOmZhbHNlfSwiRGF0ZUZvcm1hdCI6eyIkcmVmIjoiODEifSwiSWQiOiJmNTViOTE3Yi0xOGJkLTRiZDYtOTE3Yi0yZjgxNWJmYjg5ZjgiLCJJbXBvcnRJZCI6bnVsbCwiVGl0bGUiOiJQcm9qZWt0YWJzY2hsdXNzIiwiTm90ZSI6bnVsbCwiSHlwZXJsaW5rIjpudWxsLCJJc0NoYW5nZWQiOmZhbHNlLCJJc05ldyI6ZmFsc2V9XSwiVGFza3MiOlt7IiRpZCI6IjIwNiIsIkdyb3VwTmFtZSI6bnVsbCwiU3RhcnREYXRlIjoiMjAxOS0wOC0wMVQwMDowMDowMFoiLCJFbmREYXRlIjoiMjAxOS0xMC0wN1QyMzo1OTowMFoiLCJQZXJjZW50YWdlQ29tcGxldGUiOm51bGwsIlN0eWxlIjp7IiRpZCI6IjIwNyIsIlNoYXBlIjowLCJTaGFwZVRoaWNrbmVzcyI6MS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MyIsIkxpbmVDb2xvciI6bnVsbCwiTGluZVdlaWdodCI6MC4wLCJMaW5lVHlwZSI6MCwiUGFyZW50U3R5bGUiOm51bGx9LCJQYXJlbnRTdHlsZSI6bnVsbH0sIkhvcml6b250YWxDb25uZWN0b3JTdHlsZSI6eyIkaWQiOiIyMTQiLCJMaW5lQ29sb3IiOnsiJHJlZiI6Ijk4In0sIkxpbmVXZWlnaHQiOjEuMCwiTGluZVR5cGUiOjAsIlBhcmVudFN0eWxlIjpudWxsfSwiVmVydGljYWxDb25uZWN0b3JTdHlsZSI6eyIkaWQiOiIy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2IiwiTWFyZ2luIjp7IiRyZWYiOiIxMDQifSwiUGFkZGluZyI6eyIkcmVmIjoiMTA1In0sIkJhY2tncm91bmQiOnsiJGlkIjoiMjE3IiwiQ29sb3IiOnsiJGlkIjoiMjE4IiwiQSI6MjU1LCJSIjo0NywiRyI6NTQsIkIiOjE1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U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MTNmYTAxNjgtODE2MC00NjA3LWIyNWQtYzQ3YTk4ZDJhZjJlIiwiSW1wb3J0SWQiOm51bGwsIlRpdGxlIjoiVk9SQkVSRUlUVU5HIiwiTm90ZSI6bnVsbCwiSHlwZXJsaW5rIjpudWxsLCJJc0NoYW5nZWQiOmZhbHNlLCJJc05ldyI6ZmFsc2V9LHsiJGlkIjoiMjI2IiwiR3JvdXBOYW1lIjpudWxsLCJTdGFydERhdGUiOiIyMDE5LTA5LTE1VDAwOjAwOjAwWiIsIkVuZERhdGUiOiIyMDE5LTA5LTMwVDIzOjU5OjAwWiIsIlBlcmNlbnRhZ2VDb21wbGV0ZSI6bnVsbCwiU3R5bGUiOnsiJGlkIjoiMjI3IiwiU2hhcGUiOjAsIlNoYXBlVGhpY2tuZXNzIjoxLCJEdXJhdGlvbkZvcm1hdCI6MCwiSW5jbHVkZU5vbldvcmtpbmdEYXlzSW5EdXJhdGlvbiI6ZmFsc2UsIlBlcmNlbnRhZ2VDb21wbGV0ZVN0eWxlIjp7IiRpZCI6IjIyOCIsIkZvbnRTZXR0aW5ncyI6eyIkaWQiOiIy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cmVmIjoiOTgifSwiTGluZVdlaWdodCI6MS4wLCJMaW5lVHlwZSI6MCwiUGFyZW50U3R5bGUiOm51bGx9LCJWZXJ0aWNhbENvbm5lY3RvclN0eWxlIjp7IiRpZCI6IjI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NCJ9LCJQYWRkaW5nIjp7IiRyZWYiOiIxMDUifSwiQmFja2dyb3VuZCI6eyIkaWQiOiIyMzciLCJDb2xvciI6eyIkaWQiOiIyMzgiLCJBIjoyNTUsIlIiOjExNSwiRyI6MTE1LCJCIjoxMTV9fSwiSXNWaXNpYmxlIjp0cnVlLCJXaWR0aCI6MC4wLCJIZWlnaHQiOjE2LjAsIkJvcmRlclN0eWxlIjp7IiRpZCI6IjIzOSIsIkxpbmVDb2xvciI6eyIkcmVmIjoiMTA5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yLCJGb3JlZ3JvdW5kIjp7IiRyZWYiOiIxMTMifSwiTWF4V2lkdGgiOjIxMS41NTU1ODc3Njg1NTQ2O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hZTI5NWYzYi04Y2YxLTRiMjQtODA0MS01ZGNhOGI1MTFiOGYiLCJJbXBvcnRJZCI6bnVsbCwiVGl0bGUiOiJTb2Z0d2FyZWluc3RhbGxhdGlvbiAoQWxsZSkiLCJOb3RlIjpudWxsLCJIeXBlcmxpbmsiOm51bGwsIklzQ2hhbmdlZCI6ZmFsc2UsIklzTmV3IjpmYWxzZX0seyIkaWQiOiIyNDYiLCJHcm91cE5hbWUiOm51bGwsIlN0YXJ0RGF0ZSI6IjIwMTktMTAtMDRUMDA6MDA6MDBaIiwiRW5kRGF0ZSI6IjIwMTktMTAtMDdUMjM6NTk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MiLCJMaW5lQ29sb3IiOm51bGwsIkxpbmVXZWlnaHQiOjAuMCwiTGluZVR5cGUiOjAsIlBhcmVudFN0eWxlIjpudWxsfSwiUGFyZW50U3R5bGUiOm51bGx9LCJIb3Jpem9udGFsQ29ubmVjdG9yU3R5bGUiOnsiJGlkIjoiMjU0IiwiTGluZUNvbG9yIjp7IiRyZWYiOiI5OCJ9LCJMaW5lV2VpZ2h0IjoxLjAsIkxpbmVUeXBlIjowLCJQYXJlbnRTdHlsZSI6bnVsbH0sIlZlcnRpY2FsQ29ubmVjdG9yU3R5bGUiOnsiJGlkIjoiMj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iIsIk1hcmdpbiI6eyIkcmVmIjoiMTA0In0sIlBhZGRpbmciOnsiJHJlZiI6IjEwNSJ9LCJCYWNrZ3JvdW5kIjp7IiRpZCI6IjI1NyIsIkNvbG9yIjp7IiRpZCI6IjI1OCIsIkEiOjI1NSwiUiI6MTE1LCJHIjoxMTUsIkIiOjExNX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1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mRhYjM2ODgyLTgzZGEtNDc3YS1hN2MxLTcwNDU3NDAxOGY1NyIsIkltcG9ydElkIjpudWxsLCJUaXRsZSI6IlByb2dyYW1taWVydW1nZWJ1bmcgZWlucmljaHRlbiAoQWxsZSkiLCJOb3RlIjpudWxsLCJIeXBlcmxpbmsiOm51bGwsIklzQ2hhbmdlZCI6ZmFsc2UsIklzTmV3IjpmYWxzZX0seyIkaWQiOiIyNjYiLCJHcm91cE5hbWUiOm51bGwsIlN0YXJ0RGF0ZSI6IjIwMTktMDgtMDFUMDA6MDA6MDBaIiwiRW5kRGF0ZSI6IjIwMTktMDktMDFUMjM6NTk6MDBaIiwiUGVyY2VudGFnZUNvbXBsZXRlIjpudWxsLCJTdHlsZSI6eyIkaWQiOiIyNjciLCJTaGFwZSI6MCwiU2hhcGVUaGlja25lc3MiOjE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pZCI6IjI3MCIsIkNvbG9yIjp7IiRyZWYiOiI4Ni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4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TM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TYi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cmVmIjoiOTgifSwiTGluZVdlaWdodCI6MS4wLCJMaW5lVHlwZSI6MCwiUGFyZW50U3R5bGUiOm51bGx9LCJWZXJ0aWNhbENvbm5lY3RvclN0eWxlIjp7IiRpZCI6IjI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IiLCJNYXJnaW4iOnsiJGlkIjoiMjgzIiwiVG9wIjowLCJMZWZ0Ijo0LCJSaWdodCI6NCwiQm90dG9tIjowfSwiUGFkZGluZyI6eyIkaWQiOiIyODQiLCJUb3AiOjAsIkxlZnQiOjAsIlJpZ2h0IjowLCJCb3R0b20iOjB9LCJCYWNrZ3JvdW5kIjp7IiRpZCI6IjI4NSIsIkNvbG9yIjp7IiRpZCI6IjI4NiIsIkEiOjI1NSwiUiI6MTUwLCJHIjoyMTQsIkIiOjY2fX0sIklzVmlzaWJsZSI6dHJ1ZSwiV2lkdGgiOjAuMCwiSGVpZ2h0IjoxNi4wLCJCb3JkZXJTdHlsZSI6eyIkaWQiOiIyODciLCJMaW5lQ29sb3IiOnsiJHJlZiI6IjEwOSJ9LCJMaW5lV2VpZ2h0IjowLjAsIkxpbmVUeXBlIjowLCJQYXJlbnRTdHlsZSI6bnVsbH0sIlBhcmVudFN0eWxlIjpudWxsfSwiVGl0bGVTdHlsZSI6eyIkaWQiOiIyODgiLCJGb250U2V0dGluZ3MiOnsiJGlkIjoiMjg5IiwiRm9udFNpemUiOjExLCJGb250TmFtZSI6IkNhbGlicmkiLCJJc0JvbGQiOnRydWUsIklzSXRhbGljIjpmYWxzZSwiSXNVbmRlcmxpbmVkIjpmYWxzZSwiUGFyZW50U3R5bGUiOm51bGx9LCJBdXRvU2l6ZSI6MiwiRm9yZWdyb3VuZCI6eyIkaWQiOiIyOTAiLCJDb2xvciI6eyIkcmVmIjoiMTE0In19LCJNYXhXaWR0aCI6NDAxLjc3Nzk1NDEwMTU2MjU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xNyJ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xNywiRm9udE5hbWUiOiJDYWxpYnJpIiwiSXNCb2xkIjpmYWxzZSwiSXNJdGFsaWMiOmZhbHNlLCJJc1VuZGVybGluZWQiOmZhbHNlLCJQYXJlbnRTdHlsZSI6bnVsbH0sIkF1dG9TaXplIjowLCJGb3JlZ3JvdW5kIjp7IiRpZCI6IjI5NiIsIkNvbG9yIjp7IiRyZWYiOiIxMjEifX0sIk1heFdpZHRoIjoyMDAuMCwiTWF4SGVpZ2h0IjoiSW5maW5pdHkiLCJTbWFydEZvcmVncm91bmRJc0FjdGl2ZSI6ZmFsc2UsIkhvcml6b250YWxBbGlnbm1lbnQiOjAsIlZlcnRpY2FsQWxpZ25tZW50IjowLCJTbWFydEZvcmVncm91bmQiOm51bGwsIkJhY2tncm91bmRGaWxsVHlwZSI6MCwiTWFyZ2luIjp7IiRpZCI6IjI5NyIsIlRvcCI6MCwiTGVmdCI6MCwiUmlnaHQiOjAsIkJvdHRvbSI6MH0sIlBhZGRpbmciOnsiJGlkIjoiMjk4IiwiVG9wIjowLCJMZWZ0IjowLCJSaWdodCI6MCwiQm90dG9tIjowfSwiQmFja2dyb3VuZCI6eyIkcmVmIjoiMTI0In0sIklzVmlzaWJsZSI6dHJ1ZSwiV2lkdGgiOjAuMCwiSGVpZ2h0IjowLjAsIkJvcmRlclN0eWxlIjp7IiRpZCI6IjI5OSIsIkxpbmVDb2xvciI6bnVsbCwiTGluZVdlaWdodCI6MC4wLCJMaW5lVHlwZSI6MCwiUGFyZW50U3R5bGUiOm51bGx9LCJQYXJlbnRTdHlsZSI6bnVsbH0sIkRhdGVGb3JtYXQiOnsiJGlkIjoiMzA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zMDAifSwiSWQiOiI2YmVkMmUzNy1kZDg2LTRiMmYtYTY1Ny0wYjJmM2U0MDU1ODAiLCJJbXBvcnRJZCI6bnVsbCwiVGl0bGUiOiJUZWNobmlzY2hlIFJlY2hlcmNoZSAmIEVudHNjaGVpZHVuZyAoRmV0dGluZ2VyKSAiLCJOb3RlIjpudWxsLCJIeXBlcmxpbmsiOm51bGwsIklzQ2hhbmdlZCI6ZmFsc2UsIklzTmV3IjpmYWxzZX0seyIkaWQiOiIzMDEiLCJHcm91cE5hbWUiOm51bGwsIlN0YXJ0RGF0ZSI6IjIwMTktMDktMDFUMDA6MDA6MDBaIiwiRW5kRGF0ZSI6IjIwMTktMTAtMTBUMjM6NTk6MDBaIiwiUGVyY2VudGFnZUNvbXBsZXRlIjpudWxsLCJTdHlsZSI6eyIkaWQiOiIzMDIiLCJTaGFwZSI6MCwiU2hhcGVUaGlja25lc3MiOjEsIkR1cmF0aW9uRm9ybWF0IjowLCJJbmNsdWRlTm9uV29ya2luZ0RheXNJbkR1cmF0aW9uIjpmYWxzZSwiUGVyY2VudGFnZUNvbXBsZXRlU3R5bGUiOnsiJGlkIjoiMzAzIiwiRm9udFNldHRpbmdzIjp7IiRpZCI6IjM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1IiwiTGluZUNvbG9yIjpudWxsLCJMaW5lV2VpZ2h0IjowLjAsIkxpbmVUeXBlIjowLCJQYXJlbnRTdHlsZSI6bnVsbH0sIlBhcmVudFN0eWxlIjpudWxsfSwiRHVyYXRpb25TdHlsZSI6eyIkaWQiOiIzMDYiLCJGb250U2V0dGluZ3MiOnsiJGlkIjoiM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giLCJMaW5lQ29sb3IiOm51bGwsIkxpbmVXZWlnaHQiOjAuMCwiTGluZVR5cGUiOjAsIlBhcmVudFN0eWxlIjpudWxsfSwiUGFyZW50U3R5bGUiOm51bGx9LCJIb3Jpem9udGFsQ29ubmVjdG9yU3R5bGUiOnsiJGlkIjoiMzA5IiwiTGluZUNvbG9yIjp7IiRyZWYiOiI5OCJ9LCJMaW5lV2VpZ2h0IjoxLjAsIkxpbmVUeXBlIjowLCJQYXJlbnRTdHlsZSI6bnVsbH0sIlZlcnRpY2FsQ29ubmVjdG9yU3R5bGUiOnsiJGlkIjoiM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MSIsIk1hcmdpbiI6eyIkcmVmIjoiMTA0In0sIlBhZGRpbmciOnsiJHJlZiI6IjEwNSJ9LCJCYWNrZ3JvdW5kIjp7IiRpZCI6IjMxMiIsIkNvbG9yIjp7IiRpZCI6IjMxMyIsIkEiOjI1NSwiUiI6NDcsIkciOjU0LCJCIjoxNTN9fSwiSXNWaXNpYmxlIjp0cnVlLCJXaWR0aCI6MC4wLCJIZWlnaHQiOjE2LjAsIkJvcmRlclN0eWxlIjp7IiRpZCI6IjMxNCIsIkxpbmVDb2xvciI6eyIkcmVmIjoiMTA5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4ZTNiNWYzMy1iMTY2LTQ4NjMtOWFmYi1mNjg0OTcxZGFlNWYiLCJJbXBvcnRJZCI6bnVsbCwiVGl0bGUiOiJERVNJR04gUExBTlVORyIsIk5vdGUiOm51bGwsIkh5cGVybGluayI6bnVsbCwiSXNDaGFuZ2VkIjpmYWxzZSwiSXNOZXciOmZhbHNlfSx7IiRpZCI6IjMyMSIsIkdyb3VwTmFtZSI6bnVsbCwiU3RhcnREYXRlIjoiMjAxOS0wOS0wMVQyMzo1OTowMFoiLCJFbmREYXRlIjoiMjAxOS0wOS0wNVQyMzo1OTowMFoiLCJQZXJjZW50YWdlQ29tcGxldGUiOm51bGwsIlN0eWxlIjp7IiRpZCI6IjMyMiIsIlNoYXBlIjowLCJTaGFwZVRoaWNrbmVzcyI6MS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bnVsbH0sIkhvcml6b250YWxDb25uZWN0b3JTdHlsZSI6eyIkaWQiOiIzMjkiLCJMaW5lQ29sb3IiOnsiJHJlZiI6Ijk4In0sIkxpbmVXZWlnaHQiOjEuMCwiTGluZVR5cGUiOjAsIlBhcmVudFN0eWxlIjpudWxsfSwiVmVydGljYWxDb25uZWN0b3JTdHlsZSI6eyIkaWQiOiIz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xIiwiTWFyZ2luIjp7IiRyZWYiOiIxMDQifSwiUGFkZGluZyI6eyIkcmVmIjoiMTA1In0sIkJhY2tncm91bmQiOnsiJGlkIjoiMzMyIiwiQ29sb3IiOnsiJGlkIjoiMzMzIiwiQSI6MjU1LCJSIjoyLCJHIjoxNzgsIkIiOjIzOH19LCJJc1Zpc2libGUiOnRydWUsIldpZHRoIjowLjAsIkhlaWdodCI6MTYuMCwiQm9yZGVyU3R5bGUiOnsiJGlkIjoiMzM0IiwiTGluZUNvbG9yIjp7IiRyZWYiOiIxMDkifS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IsIkZvcmVncm91bmQiOnsiJHJlZiI6IjExMyJ9LCJNYXhXaWR0aCI6MTY1LjMzMzMxMjk4ODI4MTI1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w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zQxIiwiR3JvdXBOYW1lIjpudWxsLCJTdGFydERhdGUiOiIyMDE5LTA5LTE1VDIzOjU5OjAwWiIsIkVuZERhdGUiOiIyMDE5LTA5LTIyVDIzOjU5OjAwWiIsIlBlcmNlbnRhZ2VDb21wbGV0ZSI6bnVsbCwiU3R5bGUiOnsiJGlkIjoiMzQyIiwiU2hhcGUiOjAsIlNoYXBlVGhpY2tuZXNzIjox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4IiwiTGluZUNvbG9yIjpudWxsLCJMaW5lV2VpZ2h0IjowLjAsIkxpbmVUeXBlIjowLCJQYXJlbnRTdHlsZSI6bnVsbH0sIlBhcmVudFN0eWxlIjpudWxsfSwiSG9yaXpvbnRhbENvbm5lY3RvclN0eWxlIjp7IiRpZCI6IjM0OSIsIkxpbmVDb2xvciI6eyIkcmVmIjoiOTgifSwiTGluZVdlaWdodCI6MS4wLCJMaW5lVHlwZSI6MCwiUGFyZW50U3R5bGUiOm51bGx9LCJWZXJ0aWNhbENvbm5lY3RvclN0eWxlIjp7IiRpZCI6IjM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EiLCJNYXJnaW4iOnsiJHJlZiI6IjEwNCJ9LCJQYWRkaW5nIjp7IiRyZWYiOiIxMDUifSwiQmFja2dyb3VuZCI6eyIkaWQiOiIzNTIiLCJDb2xvciI6eyIkaWQiOiIzNTMiLCJBIjoyNTUsIlIiOjIsIkciOjE3OCwiQiI6MjM4fX0sIklzVmlzaWJsZSI6dHJ1ZSwiV2lkdGgiOjAuMCwiSGVpZ2h0IjoxNi4wLCJCb3JkZXJTdHlsZSI6eyIkaWQiOiIzNTQiLCJMaW5lQ29sb3IiOnsiJHJlZiI6IjEwOSJ9LCJMaW5lV2VpZ2h0Ijow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iwiRm9yZWdyb3VuZCI6eyIkcmVmIjoiMTEzIn0sIk1heFdpZHRoIjoyNDUuMzMzNDY1NTc2MTcx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A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3M2ExMGQ4LTEzOTEtNDZjNC04NjFmLTg0YjMwY2M3YjU2YSIsIkltcG9ydElkIjpudWxsLCJUaXRsZSI6IkFkb2JlWEQgTG9naW4gUGFnZSAoTGlkYXVlcikiLCJOb3RlIjpudWxsLCJIeXBlcmxpbmsiOm51bGwsIklzQ2hhbmdlZCI6ZmFsc2UsIklzTmV3IjpmYWxzZX0seyIkaWQiOiIzNjEiLCJHcm91cE5hbWUiOm51bGwsIlN0YXJ0RGF0ZSI6IjIwMTktMDktMTVUMjM6NTk6MDBaIiwiRW5kRGF0ZSI6IjIwMTktMDktMjJUMjM6NTk6MDBaIiwiUGVyY2VudGFnZUNvbXBsZXRlIjpudWxsLCJTdHlsZSI6eyIkaWQiOiIzNjIiLCJTaGFwZSI6MCwiU2hhcGVUaGlja25lc3MiOjEsIkR1cmF0aW9uRm9ybWF0IjowLCJJbmNsdWRlTm9uV29ya2luZ0RheXNJbkR1cmF0aW9uIjpmYWxzZSwiUGVyY2VudGFnZUNvbXBsZXRlU3R5bGUiOnsiJGlkIjoiMzYzIiwiRm9udFNldHRpbmdzIjp7IiRpZCI6IjM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giLCJMaW5lQ29sb3IiOm51bGwsIkxpbmVXZWlnaHQiOjAuMCwiTGluZVR5cGUiOjAsIlBhcmVudFN0eWxlIjpudWxsfSwiUGFyZW50U3R5bGUiOm51bGx9LCJIb3Jpem9udGFsQ29ubmVjdG9yU3R5bGUiOnsiJGlkIjoiMzY5IiwiTGluZUNvbG9yIjp7IiRyZWYiOiI5OCJ9LCJMaW5lV2VpZ2h0IjoxLjAsIkxpbmVUeXBlIjowLCJQYXJlbnRTdHlsZSI6bnVsbH0sIlZlcnRpY2FsQ29ubmVjdG9yU3R5bGUiOnsiJGlkIjoiMz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3MSIsIk1hcmdpbiI6eyIkcmVmIjoiMTA0In0sIlBhZGRpbmciOnsiJHJlZiI6IjEwNSJ9LCJCYWNrZ3JvdW5kIjp7IiRpZCI6IjM3MiIsIkNvbG9yIjp7IiRpZCI6IjM3MyIsIkEiOjI1NSwiUiI6MiwiRyI6MTc4LCJCIjoyMzh9fSwiSXNWaXNpYmxlIjp0cnVlLCJXaWR0aCI6MC4wLCJIZWlnaHQiOjE2LjAsIkJvcmRlclN0eWxlIjp7IiRpZCI6IjM3NCIsIkxpbmVDb2xvciI6eyIkcmVmIjoiMTA5In0sIkxpbmVXZWlnaHQiOjAuMCwiTGluZVR5cGUiOjAsIlBhcmVudFN0eWxlIjpudWxsfSwiUGFyZW50U3R5bGUiOm51bGx9LCJUaXRsZVN0eWxlIjp7IiRpZCI6IjM3NSIsIkZvbnRTZXR0aW5ncyI6eyIkaWQiOiIzNzYiLCJGb250U2l6ZSI6MTEsIkZvbnROYW1lIjoiQ2FsaWJyaSIsIklzQm9sZCI6dHJ1ZSwiSXNJdGFsaWMiOmZhbHNlLCJJc1VuZGVybGluZWQiOmZhbHNlLCJQYXJlbnRTdHlsZSI6bnVsbH0sIkF1dG9TaXplIjoyLCJGb3JlZ3JvdW5kIjp7IiRyZWYiOiIxMTMifSwiTWF4V2lkdGgiOjM0O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ciLCJMaW5lQ29sb3IiOm51bGwsIkxpbmVXZWlnaHQiOjAuMCwiTGluZVR5cGUiOjAsIlBhcmVudFN0eWxlIjpudWxsfSwiUGFyZW50U3R5bGUiOm51bGx9LCJEYXRlU3R5bGUiOnsiJGlkIjoiMzc4IiwiRm9udFNldHRpbmdzIjp7IiRpZCI6IjM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NWFhNjExNjMtMjhhZS00YTE0LTllNmQtMzg4ODgyMjFmMTMxIiwiSW1wb3J0SWQiOm51bGwsIlRpdGxlIjoiQWRvYmVYRCBQcm9qZWN0cy9DYWxlbmRhciBQYWdlIChMaWRhdWVyKSIsIk5vdGUiOm51bGwsIkh5cGVybGluayI6bnVsbCwiSXNDaGFuZ2VkIjpmYWxzZSwiSXNOZXciOmZhbHNlfSx7IiRpZCI6IjM4MSIsIkdyb3VwTmFtZSI6bnVsbCwiU3RhcnREYXRlIjoiMjAxOS0wOS0xNVQwMDowMDowMFoiLCJFbmREYXRlIjoiMjAxOS0wOS0yOVQyMzo1OTowMFoiLCJQZXJjZW50YWdlQ29tcGxldGUiOm51bGwsIlN0eWxlIjp7IiRpZCI6IjM4MiIsIlNoYXBlIjowLCJTaGFwZVRoaWNrbmVzcyI6MS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UiLCJMaW5lQ29sb3IiOm51bGwsIkxpbmVXZWlnaHQiOjAuMCwiTGluZVR5cGUiOjAsIlBhcmVudFN0eWxlIjpudWxsfSwiUGFyZW50U3R5bGUiOm51bGx9LCJEdXJhdGlvblN0eWxlIjp7IiRpZCI6IjM4NiIsIkZvbnRTZXR0aW5ncyI6eyIkaWQiOiIz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OCIsIkxpbmVDb2xvciI6bnVsbCwiTGluZVdlaWdodCI6MC4wLCJMaW5lVHlwZSI6MCwiUGFyZW50U3R5bGUiOm51bGx9LCJQYXJlbnRTdHlsZSI6bnVsbH0sIkhvcml6b250YWxDb25uZWN0b3JTdHlsZSI6eyIkaWQiOiIzODkiLCJMaW5lQ29sb3IiOnsiJHJlZiI6Ijk4In0sIkxpbmVXZWlnaHQiOjEuMCwiTGluZVR5cGUiOjAsIlBhcmVudFN0eWxlIjpudWxsfSwiVmVydGljYWxDb25uZWN0b3JTdHlsZSI6eyIkaWQiOiIz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xIiwiTWFyZ2luIjp7IiRyZWYiOiIxMDQifSwiUGFkZGluZyI6eyIkcmVmIjoiMTA1In0sIkJhY2tncm91bmQiOnsiJGlkIjoiMzkyIiwiQ29sb3IiOnsiJGlkIjoiMzkzIiwiQSI6MjU1LCJSIjoyLCJHIjoxNzgsIkIiOjIzOH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IsIkZvcmVncm91bmQiOnsiJHJlZiI6IjExMyJ9LCJNYXhXaWR0aCI6Mzk0LjY2Njc3ODU2NDQ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Aw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NDAxIiwiR3JvdXBOYW1lIjpudWxsLCJTdGFydERhdGUiOiIyMDE5LTA5LTE1VDAwOjAwOjAwWiIsIkVuZERhdGUiOiIyMDE5LTEwLTA1VDIzOjU5OjAwWiIsIlBlcmNlbnRhZ2VDb21wbGV0ZSI6bnVsbCwiU3R5bGUiOnsiJGlkIjoiNDAyIiwiU2hhcGUiOjAsIlNoYXBlVGhpY2tuZXNzIjoxLCJEdXJhdGlvbkZvcm1hdCI6MCwiSW5jbHVkZU5vbldvcmtpbmdEYXlzSW5EdXJhdGlvbiI6ZmFsc2UsIlBlcmNlbnRhZ2VDb21wbGV0ZVN0eWxlIjp7IiRpZCI6IjQwMyIsIkZvbnRTZXR0aW5ncyI6eyIkaWQiOiI0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A4IiwiTGluZUNvbG9yIjpudWxsLCJMaW5lV2VpZ2h0IjowLjAsIkxpbmVUeXBlIjowLCJQYXJlbnRTdHlsZSI6bnVsbH0sIlBhcmVudFN0eWxlIjpudWxsfSwiSG9yaXpvbnRhbENvbm5lY3RvclN0eWxlIjp7IiRpZCI6IjQwOSIsIkxpbmVDb2xvciI6eyIkcmVmIjoiOTgifSwiTGluZVdlaWdodCI6MS4wLCJMaW5lVHlwZSI6MCwiUGFyZW50U3R5bGUiOm51bGx9LCJWZXJ0aWNhbENvbm5lY3RvclN0eWxlIjp7IiRpZCI6IjQ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EiLCJNYXJnaW4iOnsiJHJlZiI6IjEwNCJ9LCJQYWRkaW5nIjp7IiRyZWYiOiIxMDUifSwiQmFja2dyb3VuZCI6eyIkaWQiOiI0MTIiLCJDb2xvciI6eyIkaWQiOiI0MTMiLCJBIjoyNTUsIlIiOjIsIkciOjE3OCwiQiI6MjM4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iwiRm9yZWdyb3VuZCI6eyIkcmVmIjoiMTEzIn0sIk1heFdpZHRoIjozNjIuNjY2Njg3MDExNzE4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E3IiwiTGluZUNvbG9yIjpudWxsLCJMaW5lV2VpZ2h0IjowLjAsIkxpbmVUeXBlIjowLCJQYXJlbnRTdHlsZSI6bnVsbH0sIlBhcmVudFN0eWxlIjpudWxsfSwiRGF0ZVN0eWxlIjp7IiRpZCI6IjQxOCIsIkZvbnRTZXR0aW5ncyI6eyIkaWQiOiI0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jA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jI2NGRiMjAwLTlmZTYtNDg2Zi05ZjM3LTAwZmIwYzYxMDk4YyIsIkltcG9ydElkIjpudWxsLCJUaXRsZSI6IkFkb2JlWEQgRG9jdW1lbnRzJlNjcmlwdHMgUGFnZSAoTGlkYXVlcikiLCJOb3RlIjpudWxsLCJIeXBlcmxpbmsiOm51bGwsIklzQ2hhbmdlZCI6ZmFsc2UsIklzTmV3IjpmYWxzZX0seyIkaWQiOiI0MjEiLCJHcm91cE5hbWUiOm51bGwsIlN0YXJ0RGF0ZSI6IjIwMTktMDktMTVUMDA6MDA6MDBaIiwiRW5kRGF0ZSI6IjIwMTktMTAtMTBUMjM6NTk6MDBa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CJ9LCJMaW5lV2VpZ2h0IjoxLjAsIkxpbmVUeXBlIjowLCJQYXJlbnRTdHlsZSI6bnVsbH0sIlZlcnRpY2FsQ29ubmVjdG9yU3R5bGUiOnsiJGlkIjoiN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zMSIsIk1hcmdpbiI6eyIkcmVmIjoiMTA0In0sIlBhZGRpbmciOnsiJHJlZiI6IjEwNSJ9LCJCYWNrZ3JvdW5kIjp7IiRpZCI6IjQzMiIsIkNvbG9yIjp7IiRpZCI6IjQzMyIsIkEiOjI1NSwiUiI6MiwiRyI6MTc4LCJCIjoyMzh9fSwiSXNWaXNpYmxlIjp0cnVlLCJXaWR0aCI6MC4wLCJIZWlnaHQiOjE2LjAsIkJvcmRlclN0eWxlIjp7IiRpZCI6IjQzNCIsIkxpbmVDb2xvciI6eyIkcmVmIjoiMTA5In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yLCJGb3JlZ3JvdW5kIjp7IiRyZWYiOiIxMTMifSwiTWF4V2lkdGgiOjM2Ni4yMjIzNTEwNzQy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ciLCJMaW5lQ29sb3IiOm51bGwsIkxpbmVXZWlnaHQiOjAuMCwiTGluZVR5cGUiOjAsIlBhcmVudFN0eWxlIjpudWxsfSwiUGFyZW50U3R5bGUiOm51bGx9LCJEYXRlU3R5bGUiOnsiJGlkIjoiNDM4IiwiRm9udFNldHRpbmdzIjp7IiRpZCI6IjQz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MCIsIkxpbmVDb2xvciI6bnVsbCwiTGluZVdlaWdodCI6MC4wLCJMaW5lVHlwZSI6MCwiUGFyZW50U3R5bGUiOm51bGx9LCJQYXJlbnRTdHlsZSI6bnVsbH0sIkRhdGVGb3JtYXQiOnsiJHJlZiI6IjEyNSJ9LCJJc1Zpc2libGUiOnRydWUsIlBhcmVudFN0eWxlIjpudWxsfSwiSW5kZXgiOjE2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NDQxIiwiR3JvdXBOYW1lIjpudWxsLCJTdGFydERhdGUiOiIyMDE5LTA5LTE1VDAwOjAwOjAwWiIsIkVuZERhdGUiOiIyMDE5LTA5LTIyVDIzOjU5OjAwWiIsIlBlcmNlbnRhZ2VDb21wbGV0ZSI6bnVsbCwiU3R5bGUiOnsiJGlkIjoiNDQyIiwiU2hhcGUiOjA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OTgifSwiTGluZVdlaWdodCI6MS4wLCJMaW5lVHlwZSI6MCwiUGFyZW50U3R5bGUiOm51bGx9LCJWZXJ0aWNhbENvbm5lY3RvclN0eWxlIjp7IiRpZCI6IjQ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EiLCJNYXJnaW4iOnsiJHJlZiI6IjEwNCJ9LCJQYWRkaW5nIjp7IiRyZWYiOiIxMDUifSwiQmFja2dyb3VuZCI6eyIkaWQiOiI0NTIiLCJDb2xvciI6eyIkaWQiOiI0NTMiLCJBIjoyNTUsIlIiOjIsIkciOjE3OCwiQiI6MjM4fX0sIklzVmlzaWJsZSI6dHJ1ZSwiV2lkdGgiOjAuMCwiSGVpZ2h0IjoxNi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iwiRm9yZWdyb3VuZCI6eyIkcmVmIjoiMTEzIn0sIk1heFdpZHRoIjoyNzI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C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Q2MSIsIkdyb3VwTmFtZSI6bnVsbCwiU3RhcnREYXRlIjoiMjAxOS0wOS0xNVQwMDowMDowMFoiLCJFbmREYXRlIjoiMjAxOS0wOS0yOVQyMzo1OTowMFoiLCJQZXJjZW50YWdlQ29tcGxldGUiOm51bGwsIlN0eWxlIjp7IiRpZCI6IjQ2MiIsIlNoYXBlIjowLCJTaGFwZVRoaWNrbmVzcyI6MSwiRHVyYXRpb25Gb3JtYXQiOjAsIkluY2x1ZGVOb25Xb3JraW5nRGF5c0luRHVyYXRpb24iOmZhbHNlLCJQZXJjZW50YWdlQ29tcGxldGVTdHlsZSI6eyIkaWQiOiI0NjMiLCJGb250U2V0dGluZ3MiOnsiJGlkIjoiN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NjUiLCJMaW5lQ29sb3IiOm51bGwsIkxpbmVXZWlnaHQiOjAuMCwiTGluZVR5cGUiOjAsIlBhcmVudFN0eWxlIjpudWxsfSwiUGFyZW50U3R5bGUiOm51bGx9LCJEdXJhdGlvblN0eWxlIjp7IiRpZCI6IjQ2NiIsIkZvbnRTZXR0aW5ncyI6eyIkaWQiOiI0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k4In0sIkxpbmVXZWlnaHQiOjEuMCwiTGluZVR5cGUiOjAsIlBhcmVudFN0eWxlIjpudWxsfSwiVmVydGljYWxDb25uZWN0b3JTdHlsZSI6eyIkaWQiOiI0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xIiwiTWFyZ2luIjp7IiRyZWYiOiIxMDQifSwiUGFkZGluZyI6eyIkcmVmIjoiMTA1In0sIkJhY2tncm91bmQiOnsiJGlkIjoiNDcyIiwiQ29sb3IiOnsiJGlkIjoiNDczIiwiQSI6MjU1LCJSIjoyLCJHIjoxNzgsIkIiOjIzOH19LCJJc1Zpc2libGUiOnRydWUsIldpZHRoIjowLjAsIkhlaWdodCI6MTYuMCwiQm9yZGVyU3R5bGUiOnsiJGlkIjoiNDc0IiwiTGluZUNvbG9yIjp7IiRyZWYiOiIxMD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IsIkZvcmVncm91bmQiOnsiJHJlZiI6IjExMyJ9LCJNYXhXaWR0aCI6Mjc5LjExMTExNDUwMTk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3NyIsIkxpbmVDb2xvciI6bnVsbCwiTGluZVdlaWdodCI6MC4wLCJMaW5lVHlwZSI6MCwiUGFyZW50U3R5bGUiOm51bGx9LCJQYXJlbnRTdHlsZSI6bnVsbH0sIkRhdGVTdHlsZSI6eyIkaWQiOiI0NzgiLCJGb250U2V0dGluZ3MiOnsiJGlkIjoiNDc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w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mZDNjMWUzMi1hMjEwLTQwYWQtYWE4Yi0wODhkNDAzMDU0NzYiLCJJbXBvcnRJZCI6bnVsbCwiVGl0bGUiOiJBZG9iZVhEIExvY2F0aW9ucyBQYWdlIChMaWRhdWVyKSIsIk5vdGUiOm51bGwsIkh5cGVybGluayI6bnVsbCwiSXNDaGFuZ2VkIjpmYWxzZSwiSXNOZXciOmZhbHNlfSx7IiRpZCI6IjQ4MSIsIkdyb3VwTmFtZSI6bnVsbCwiU3RhcnREYXRlIjoiMjAxOS0wOS0xNVQwMDowMDowMFoiLCJFbmREYXRlIjoiMjAxOS0xMC0wNVQyMzo1OTowMFoiLCJQZXJjZW50YWdlQ29tcGxldGUiOm51bGwsIlN0eWxlIjp7IiRpZCI6IjQ4MiIsIlNoYXBlIjowLCJTaGFwZVRoaWNrbmVzcyI6MS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HJlZiI6Ijk4In0sIkxpbmVXZWlnaHQiOjEuMCwiTGluZVR5cGUiOjAsIlBhcmVudFN0eWxlIjpudWxsfSwiVmVydGljYWxDb25uZWN0b3JTdHlsZSI6eyIkaWQiOiI0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xIiwiTWFyZ2luIjp7IiRyZWYiOiIxMDQifSwiUGFkZGluZyI6eyIkcmVmIjoiMTA1In0sIkJhY2tncm91bmQiOnsiJGlkIjoiNDkyIiwiQ29sb3IiOnsiJGlkIjoiNDkzIiwiQSI6MjU1LCJSIjoyLCJHIjoxNzgsIkIiOjIzOH19LCJJc1Zpc2libGUiOnRydWUsIldpZHRoIjowLjAsIkhlaWdodCI6MTYuMCwiQm9yZGVyU3R5bGUiOnsiJGlkIjoiNDk0IiwiTGluZUNvbG9yIjp7IiRyZWYiOiIxMDkifSwiTGluZVdlaWdodCI6MC4wLCJMaW5lVHlwZSI6MCwiUGFyZW50U3R5bGUiOm51bGx9LCJQYXJlbnRTdHlsZSI6bnVsbH0sIlRpdGxlU3R5bGUiOnsiJGlkIjoiNDk1IiwiRm9udFNldHRpbmdzIjp7IiRpZCI6IjQ5NiIsIkZvbnRTaXplIjoxMSwiRm9udE5hbWUiOiJDYWxpYnJpIiwiSXNCb2xkIjp0cnVlLCJJc0l0YWxpYyI6ZmFsc2UsIklzVW5kZXJsaW5lZCI6ZmFsc2UsIlBhcmVudFN0eWxlIjpudWxsfSwiQXV0b1NpemUiOjIsIkZvcmVncm91bmQiOnsiJHJlZiI6IjExMyJ9LCJNYXhXaWR0aCI6MjU3Ljc3NzgwMTUxMzY3MT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YTJlNWI0ZS00Y2I5LTQyMDEtYjZiYi1lZjQ1OTA5Y2JmZjIiLCJJbXBvcnRJZCI6bnVsbCwiVGl0bGUiOiJBZG9iZVhEIExpYnJhcnkgUGFnZSAoTGlkYXVlcikiLCJOb3RlIjpudWxsLCJIeXBlcmxpbmsiOm51bGwsIklzQ2hhbmdlZCI6ZmFsc2UsIklzTmV3IjpmYWxzZX0seyIkaWQiOiI1MDEiLCJHcm91cE5hbWUiOm51bGwsIlN0YXJ0RGF0ZSI6IjIwMTktMTAtMDVUMDA6MDA6MDBaIiwiRW5kRGF0ZSI6IjIwMTktMTAtMTBUMjM6NTk6MDBaIiwiUGVyY2VudGFnZUNvbXBsZXRlIjpudWxsLCJTdHlsZSI6eyIkaWQiOiI1MDIiLCJTaGFwZSI6MCwiU2hhcGVUaGlja25lc3MiOjEsIkR1cmF0aW9uRm9ybWF0IjowLCJJbmNsdWRlTm9uV29ya2luZ0RheXNJbkR1cmF0aW9uIjpmYWxzZSwiUGVyY2VudGFnZUNvbXBsZXRlU3R5bGUiOnsiJGlkIjoiNTAzIiwiRm9udFNldHRpbmdzIjp7IiRpZCI6IjU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A1IiwiTGluZUNvbG9yIjpudWxsLCJMaW5lV2VpZ2h0IjowLjAsIkxpbmVUeXBlIjowLCJQYXJlbnRTdHlsZSI6bnVsbH0sIlBhcmVudFN0eWxlIjpudWxsfSwiRHVyYXRpb25TdHlsZSI6eyIkaWQiOiI1MDYiLCJGb250U2V0dGluZ3MiOnsiJGlkIjoiN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giLCJMaW5lQ29sb3IiOm51bGwsIkxpbmVXZWlnaHQiOjAuMCwiTGluZVR5cGUiOjAsIlBhcmVudFN0eWxlIjpudWxsfSwiUGFyZW50U3R5bGUiOm51bGx9LCJIb3Jpem9udGFsQ29ubmVjdG9yU3R5bGUiOnsiJGlkIjoiNTA5IiwiTGluZUNvbG9yIjp7IiRyZWYiOiI5OCJ9LCJMaW5lV2VpZ2h0IjoxLjAsIkxpbmVUeXBlIjowLCJQYXJlbnRTdHlsZSI6bnVsbH0sIlZlcnRpY2FsQ29ubmVjdG9yU3R5bGUiOnsiJGlkIjoiN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MSIsIk1hcmdpbiI6eyIkcmVmIjoiMTA0In0sIlBhZGRpbmciOnsiJHJlZiI6IjEwNSJ9LCJCYWNrZ3JvdW5kIjp7IiRpZCI6IjUxMiIsIkNvbG9yIjp7IiRpZCI6IjUxMyIsIkEiOjI1NSwiUiI6MiwiRyI6MTc4LCJCIjoyMzh9fSwiSXNWaXNpYmxlIjp0cnVlLCJXaWR0aCI6MC4wLCJIZWlnaHQiOjE2LjAsIkJvcmRlclN0eWxlIjp7IiRpZCI6IjUxNCIsIkxpbmVDb2xvciI6eyIkcmVmIjoiMTA5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yZWYiOiIxMTMifSwiTWF4V2lkdGgiOjMzOS41NTU2MDMwMjczNDM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ciLCJMaW5lQ29sb3IiOm51bGwsIkxpbmVXZWlnaHQiOjAuMCwiTGluZVR5cGUiOjAsIlBhcmVudFN0eWxlIjpudWxsfSwiUGFyZW50U3R5bGUiOm51bGx9LCJEYXRlU3R5bGUiOnsiJGlkIjoiNTE4IiwiRm9udFNldHRpbmdzIjp7IiRpZCI6IjU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MC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1MjEiLCJHcm91cE5hbWUiOm51bGwsIlN0YXJ0RGF0ZSI6IjIwMTktMTAtMDFUMDA6MDA6MDBaIiwiRW5kRGF0ZSI6IjIwMjAtMDEtMzBUMjM6NTk6MDBaIiwiUGVyY2VudGFnZUNvbXBsZXRlIjpudWxsLCJTdHlsZSI6eyIkaWQiOiI1MjIiLCJTaGFwZSI6MCwiU2hhcGVUaGlja25lc3MiOjEsIkR1cmF0aW9uRm9ybWF0IjowLCJJbmNsdWRlTm9uV29ya2luZ0RheXNJbkR1cmF0aW9uIjpmYWxzZSwiUGVyY2VudGFnZUNvbXBsZXRlU3R5bGUiOnsiJGlkIjoiNTIzIiwiRm9udFNldHRpbmdzIjp7IiRpZCI6IjU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1IiwiTGluZUNvbG9yIjpudWxsLCJMaW5lV2VpZ2h0IjowLjAsIkxpbmVUeXBlIjowLCJQYXJlbnRTdHlsZSI6bnVsbH0sIlBhcmVudFN0eWxlIjpudWxsfSwiRHVyYXRpb25TdHlsZSI6eyIkaWQiOiI1MjYiLCJGb250U2V0dGluZ3MiOnsiJGlkIjoiN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5OCJ9LCJMaW5lV2VpZ2h0IjoxLjAsIkxpbmVUeXBlIjowLCJQYXJlbnRTdHlsZSI6bnVsbH0sIlZlcnRpY2FsQ29ubmVjdG9yU3R5bGUiOnsiJGlkIjoiN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zMSIsIk1hcmdpbiI6eyIkcmVmIjoiMTA0In0sIlBhZGRpbmciOnsiJHJlZiI6IjEwNSJ9LCJCYWNrZ3JvdW5kIjp7IiRpZCI6IjUzMiIsIkNvbG9yIjp7IiRpZCI6IjUzMyIsIkEiOjI1NSwiUiI6NDcsIkciOjU0LCJCIjoxN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w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I0M2Y0Nzc0My0wNmRjLTQ5NjItODhmMi1lN2ZlODE5ZmI1ODQiLCJJbXBvcnRJZCI6bnVsbCwiVGl0bGUiOiJHVUkgVU1TRVRaVU5HIiwiTm90ZSI6bnVsbCwiSHlwZXJsaW5rIjpudWxsLCJJc0NoYW5nZWQiOmZhbHNlLCJJc05ldyI6ZmFsc2V9LHsiJGlkIjoiNTQxIiwiR3JvdXBOYW1lIjpudWxsLCJTdGFydERhdGUiOiIyMDE5LTEwLTEwVDAwOjAwOjAwWiIsIkVuZERhdGUiOiIyMDE5LTEwLTMxVDIzOjU5OjAwWiIsIlBlcmNlbnRhZ2VDb21wbGV0ZSI6bnVsbCwiU3R5bGUiOnsiJGlkIjoiNTQyIiwiU2hhcGUiOjA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Q4IiwiTGluZUNvbG9yIjpudWxsLCJMaW5lV2VpZ2h0IjowLjAsIkxpbmVUeXBlIjowLCJQYXJlbnRTdHlsZSI6bnVsbH0sIlBhcmVudFN0eWxlIjpudWxsfSwiSG9yaXpvbnRhbENvbm5lY3RvclN0eWxlIjp7IiRpZCI6IjU0OSIsIkxpbmVDb2xvciI6eyIkcmVmIjoiOTgifSwiTGluZVdlaWdodCI6MS4wLCJMaW5lVHlwZSI6MCwiUGFyZW50U3R5bGUiOm51bGx9LCJWZXJ0aWNhbENvbm5lY3RvclN0eWxlIjp7IiRpZCI6IjU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EiLCJNYXJnaW4iOnsiJHJlZiI6IjEwNCJ9LCJQYWRkaW5nIjp7IiRyZWYiOiIxMDUifSwiQmFja2dyb3VuZCI6eyIkaWQiOiI1NTIiLCJDb2xvciI6eyIkaWQiOiI1NTMiLCJBIjoyNTUsIlIiOjE2NSwiRyI6MTY1LCJCIjoxNjV9fSwiSXNWaXNpYmxlIjp0cnVlLCJXaWR0aCI6MC4wLCJIZWlnaHQiOjE2LjAsIkJvcmRlclN0eWxlIjp7IiRpZCI6IjU1NCIsIkxpbmVDb2xvciI6eyIkcmVmIjoiMTA5In0sIkxpbmVXZWlnaHQiOjAuMCwiTGluZVR5cGUiOjAsIlBhcmVudFN0eWxlIjpudWxsfSwiUGFyZW50U3R5bGUiOm51bGx9LCJUaXRsZVN0eWxlIjp7IiRpZCI6IjU1NSIsIkZvbnRTZXR0aW5ncyI6eyIkaWQiOiI1NTYiLCJGb250U2l6ZSI6MTEsIkZvbnROYW1lIjoiQ2FsaWJyaSIsIklzQm9sZCI6dHJ1ZSwiSXNJdGFsaWMiOmZhbHNlLCJJc1VuZGVybGluZWQiOmZhbHNlLCJQYXJlbnRTdHlsZSI6bnVsbH0sIkF1dG9TaXplIjoyLCJGb3JlZ3JvdW5kIjp7IiRyZWYiOiIxMTMifSwiTWF4V2lkdGgiOjIzOC4yMjIzNjYzMzMwMDc4M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TciLCJMaW5lQ29sb3IiOm51bGwsIkxpbmVXZWlnaHQiOjAuMCwiTGluZVR5cGUiOjAsIlBhcmVudFN0eWxlIjpudWxsfSwiUGFyZW50U3R5bGUiOm51bGx9LCJEYXRlU3R5bGUiOnsiJGlkIjoiNTU4IiwiRm9udFNldHRpbmdzIjp7IiRpZCI6IjU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2MCIsIkxpbmVDb2xvciI6bnVsbCwiTGluZVdlaWdodCI6MC4wLCJMaW5lVHlwZSI6MCwiUGFyZW50U3R5bGUiOm51bGx9LCJQYXJlbnRTdHlsZSI6bnVsbH0sIkRhdGVGb3JtYXQiOnsiJHJlZiI6IjEyNSJ9LCJJc1Zpc2libGUiOnRydWUsIlBhcmVudFN0eWxlIjpudWxsfSwiSW5kZXgiOjIyLCJTbWFydER1cmF0aW9uQWN0aXZhdGVkIjpmYWxzZSwiRGF0ZUZvcm1hdCI6eyIkcmVmIjoiMTI1In0sIklkIjoiZTY4ZWQ0MGQtNGI4My00MzhlLThjYWQtNThhY2YzODYwZjNiIiwiSW1wb3J0SWQiOm51bGwsIlRpdGxlIjoiTWVudSBCYXIgKExpZGF1ZXIsIEZldHRpbmdlcikiLCJOb3RlIjpudWxsLCJIeXBlcmxpbmsiOm51bGwsIklzQ2hhbmdlZCI6ZmFsc2UsIklzTmV3IjpmYWxzZX0seyIkaWQiOiI1NjEiLCJHcm91cE5hbWUiOm51bGwsIlN0YXJ0RGF0ZSI6IjIwMTktMTAtMTBUMDA6MDA6MDBaIiwiRW5kRGF0ZSI6IjIwMTktMTEtMzBUMjM6NTk6MDBaIiwiUGVyY2VudGFnZUNvbXBsZXRlIjpudWxsLCJTdHlsZSI6eyIkaWQiOiI1NjIiLCJTaGFwZSI6MCwiU2hhcGVUaGlja25lc3MiOjEsIkR1cmF0aW9uRm9ybWF0Ijow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CJ9LCJMaW5lV2VpZ2h0IjoxLjAsIkxpbmVUeXBlIjowLCJQYXJlbnRTdHlsZSI6bnVsbH0sIlZlcnRpY2FsQ29ubmVjdG9yU3R5bGUiOnsiJGlkIjoiNT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3MSIsIk1hcmdpbiI6eyIkcmVmIjoiMTA0In0sIlBhZGRpbmciOnsiJHJlZiI6IjEwNSJ9LCJCYWNrZ3JvdW5kIjp7IiRpZCI6IjU3MiIsIkNvbG9yIjp7IiRpZCI6IjU3MyIsIkEiOjI1NSwiUiI6MiwiRyI6MTc4LCJCIjoyMzh9fSwiSXNWaXNpYmxlIjp0cnVlLCJXaWR0aCI6MC4wLCJIZWlnaHQiOjE2LjAsIkJvcmRlclN0eWxlIjp7IiRpZCI6IjU3NCIsIkxpbmVDb2xvciI6eyIkcmVmIjoiMTA5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yLCJGb3JlZ3JvdW5kIjp7IiRyZWYiOiIxMTMifSwiTWF4V2lkdGgiOjI2Ni42NjY3Nzg1NjQ0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4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1ODEiLCJHcm91cE5hbWUiOm51bGwsIlN0YXJ0RGF0ZSI6IjIwMTktMTAtMzBUMDA6MDA6MDBaIiwiRW5kRGF0ZSI6IjIwMTktMTItMTV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iwiRyI6MTc4LCJCIjoyMzh9fSwiSXNWaXNpYmxlIjp0cnVlLCJXaWR0aCI6MC4wLCJIZWlnaHQiOjE2LjAsIkJvcmRlclN0eWxlIjp7IiRpZCI6IjU5NCIsIkxpbmVDb2xvciI6eyIkcmVmIjoiMTA5In0sIkxpbmVXZWlnaHQiOjAuMCwiTGluZVR5cGUiOjAsIlBhcmVudFN0eWxlIjpudWxsfSwiUGFyZW50U3R5bGUiOm51bGx9LCJUaXRsZVN0eWxlIjp7IiRpZCI6IjU5NSIsIkZvbnRTZXR0aW5ncyI6eyIkaWQiOiI1OTYiLCJGb250U2l6ZSI6MTEsIkZvbnROYW1lIjoiQ2FsaWJyaSIsIklzQm9sZCI6dHJ1ZSwiSXNJdGFsaWMiOmZhbHNlLCJJc1VuZGVybGluZWQiOmZhbHNlLCJQYXJlbnRTdHlsZSI6bnVsbH0sIkF1dG9TaXplIjoyLCJGb3JlZ3JvdW5kIjp7IiRyZWYiOiIxMTMifSwiTWF4V2lkdGgiOjMxMi44ODg4ODU0OTgwNDY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MjFiNThjNWEtNGNkOS00M2IzLTgwMmYtNWU5ZGUwN2Q3YjZjIiwiSW1wb3J0SWQiOm51bGwsIlRpdGxlIjoiU2luZ2xlIFByb2plY3QgT3ZlcnZpZXcgUGFnZSAoTGlkYXVlcikiLCJOb3RlIjpudWxsLCJIeXBlcmxpbmsiOm51bGwsIklzQ2hhbmdlZCI6ZmFsc2UsIklzTmV3IjpmYWxzZX0seyIkaWQiOiI2MDEiLCJHcm91cE5hbWUiOm51bGwsIlN0YXJ0RGF0ZSI6IjIwMTktMTItMDVUMDA6MDA6MDBaIiwiRW5kRGF0ZSI6IjIwMjAtMDEtMzB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iwiRyI6MTc4LCJCIjoyMzh9fSwiSXNWaXNpYmxlIjp0cnVlLCJXaWR0aCI6MC4wLCJIZWlnaHQiOjE2LjAsIkJvcmRlclN0eWxlIjp7IiRpZCI6IjYxNCIsIkxpbmVDb2xvciI6eyIkcmVmIjoiMTA5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yLCJGb3JlZ3JvdW5kIjp7IiRyZWYiOiIxMTMifSwiTWF4V2lkdGgiOjI3O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1LCJTbWFydER1cmF0aW9uQWN0aXZhdGVkIjpmYWxzZSwiRGF0ZUZvcm1hdCI6eyIkcmVmIjoiMTI1In0sIklkIjoiNmQwYWM1OWItNzNmZC00YTRmLWJjZWQtOGE5OTI1ZjA4ODFjIiwiSW1wb3J0SWQiOm51bGwsIlRpdGxlIjoiU2hvdGxpc3QtU3Rvcnlib2FyZCBQYWdlIChMaWRhdWVyKSIsIk5vdGUiOm51bGwsIkh5cGVybGluayI6bnVsbCwiSXNDaGFuZ2VkIjpmYWxzZSwiSXNOZXciOmZhbHNlfSx7IiRpZCI6IjYyMSIsIkdyb3VwTmFtZSI6bnVsbCwiU3RhcnREYXRlIjoiMjAxOS0xMC0wMVQwMDowMDowMFoiLCJFbmREYXRlIjoiMjAxOS0xMC0y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yLCJGb3JlZ3JvdW5kIjp7IiRyZWYiOiIxMTMifSwiTWF4V2lkdGgiOjE3Ni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lMWY3YjJhYS1iNWZmLTQ4NjEtOTA5Yi1iNmY4NGI5YTU4ZDUiLCJJbXBvcnRJZCI6bnVsbCwiVGl0bGUiOiJMb2dpbiBQYWdlIChGZXR0aW5nZXIpIiwiTm90ZSI6bnVsbCwiSHlwZXJsaW5rIjpudWxsLCJJc0NoYW5nZWQiOmZhbHNlLCJJc05ldyI6ZmFsc2V9LHsiJGlkIjoiNjQxIiwiR3JvdXBOYW1lIjpudWxsLCJTdGFydERhdGUiOiIyMDE5LTEwLTIwVDAwOjAwOjAwWiIsIkVuZERhdGUiOiIyMDE5LTExLTEwVDIzOjU5OjAwWiIsIlBlcmNlbnRhZ2VDb21wbGV0ZSI6bnVsbCwiU3R5bGUiOnsiJGlkIjoiNjQyIiwiU2hhcGUiOjAsIlNoYXBlVGhpY2tuZXNzIjox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0NSIsIkxpbmVDb2xvciI6bnVsbCwiTGluZVdlaWdodCI6MC4wLCJMaW5lVHlwZSI6MCwiUGFyZW50U3R5bGUiOm51bGx9LCJQYXJlbnRTdHlsZSI6bnVsbH0sIkR1cmF0aW9uU3R5bGUiOnsiJGlkIjoiNjQ2IiwiRm9udFNldHRpbmdzIjp7IiRpZCI6IjY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OTgifSwiTGluZVdlaWdodCI6MS4wLCJMaW5lVHlwZSI6MCwiUGFyZW50U3R5bGUiOm51bGx9LCJWZXJ0aWNhbENvbm5lY3RvclN0eWxlIjp7IiRpZCI6IjY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TEiLCJNYXJnaW4iOnsiJHJlZiI6IjEwNCJ9LCJQYWRkaW5nIjp7IiRyZWYiOiIxMDUifSwiQmFja2dyb3VuZCI6eyIkaWQiOiI2NTIiLCJDb2xvciI6eyIkaWQiOiI2NTMiLCJBIjoyNTUsIlIiOjE1MCwiRyI6MjE0LCJCIjo2Nn19LCJJc1Zpc2libGUiOnRydWUsIldpZHRoIjowLjAsIkhlaWdodCI6MTYuMCwiQm9yZGVyU3R5bGUiOnsiJGlkIjoiNjU0IiwiTGluZUNvbG9yIjp7IiRyZWYiOiIxMDkifSwiTGluZVdlaWdodCI6MC4wLCJMaW5lVHlwZSI6MCwiUGFyZW50U3R5bGUiOm51bGx9LCJQYXJlbnRTdHlsZSI6bnVsbH0sIlRpdGxlU3R5bGUiOnsiJGlkIjoiNjU1IiwiRm9udFNldHRpbmdzIjp7IiRpZCI6IjY1NiIsIkZvbnRTaXplIjoxMSwiRm9udE5hbWUiOiJDYWxpYnJpIiwiSXNCb2xkIjp0cnVlLCJJc0l0YWxpYyI6ZmFsc2UsIklzVW5kZXJsaW5lZCI6ZmFsc2UsIlBhcmVudFN0eWxlIjpudWxsfSwiQXV0b1NpemUiOjIsIkZvcmVncm91bmQiOnsiJHJlZiI6IjExMyJ9LCJNYXhXaWR0aCI6MjM4LjIyMjE5ODQ4NjMyODEz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3NzU0MjI1NS0yNmExLTQxM2UtYWMzMy1iMWUyZWU3MmE3YTkiLCJJbXBvcnRJZCI6bnVsbCwiVGl0bGUiOiJVc2VyLVByb2ZpbGUgTWVudSAoRmV0dGluZ2VyKSIsIk5vdGUiOm51bGwsIkh5cGVybGluayI6bnVsbCwiSXNDaGFuZ2VkIjpmYWxzZSwiSXNOZXciOmZhbHNlfSx7IiRpZCI6IjY2MSIsIkdyb3VwTmFtZSI6bnVsbCwiU3RhcnREYXRlIjoiMjAxOS0xMS0wMVQwMDowMDowMFoiLCJFbmREYXRlIjoiMjAxOS0xMi0wMVQyMzo1OTowMFoiLCJQZXJjZW50YWdlQ29tcGxldGUiOm51bGwsIlN0eWxlIjp7IiRpZCI6IjY2MiIsIlNoYXBlIjowLCJTaGFwZVRoaWNrbmVzcyI6MS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OCIsIkxpbmVDb2xvciI6bnVsbCwiTGluZVdlaWdodCI6MC4wLCJMaW5lVHlwZSI6MCwiUGFyZW50U3R5bGUiOm51bGx9LCJQYXJlbnRTdHlsZSI6bnVsbH0sIkhvcml6b250YWxDb25uZWN0b3JTdHlsZSI6eyIkaWQiOiI2NjkiLCJMaW5lQ29sb3IiOnsiJHJlZiI6Ijk4In0sIkxpbmVXZWlnaHQiOjEuMCwiTGluZVR5cGUiOjAsIlBhcmVudFN0eWxlIjpudWxsfSwiVmVydGljYWxDb25uZWN0b3JTdHlsZSI6eyIkaWQiOiI2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cxIiwiTWFyZ2luIjp7IiRyZWYiOiIxMDQifSwiUGFkZGluZyI6eyIkcmVmIjoiMTA1In0sIkJhY2tncm91bmQiOnsiJGlkIjoiNjcyIiwiQ29sb3IiOnsiJGlkIjoiNjczIiwiQSI6MjU1LCJSIjoxNTAsIkciOjIxNCwiQiI6NjZ9fSwiSXNWaXNpYmxlIjp0cnVlLCJXaWR0aCI6MC4wLCJIZWlnaHQiOjE2LjAsIkJvcmRlclN0eWxlIjp7IiRpZCI6IjY3NCIsIkxpbmVDb2xvciI6eyIkcmVmIjoiMTA5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yZWYiOiIxMTMifSwiTWF4V2lkdGgiOjIwMi42NjY2ODcwMTE3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NzciLCJMaW5lQ29sb3IiOm51bGwsIkxpbmVXZWlnaHQiOjAuMCwiTGluZVR5cGUiOjAsIlBhcmVudFN0eWxlIjpudWxsfSwiUGFyZW50U3R5bGUiOm51bGx9LCJEYXRlU3R5bGUiOnsiJGlkIjoiNjc4IiwiRm9udFNldHRpbmdzIjp7IiRpZCI6IjY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4MCIsIkxpbmVDb2xvciI6bnVsbCwiTGluZVdlaWdodCI6MC4wLCJMaW5lVHlwZSI6MCwiUGFyZW50U3R5bGUiOm51bGx9LCJQYXJlbnRTdHlsZSI6bnVsbH0sIkRhdGVGb3JtYXQiOnsiJHJlZiI6IjEyNSJ9LCJJc1Zpc2libGUiOnRydWUsIlBhcmVudFN0eWxlIjpudWxsfSwiSW5kZXgiOjI4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4MSIsIkdyb3VwTmFtZSI6bnVsbCwiU3RhcnREYXRlIjoiMjAxOS0xMi0xNVQwMDowMDowMFoiLCJFbmREYXRlIjoiMjAxOS0xMi0zMF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xNTAsIkciOjIxNCwiQiI6NjZ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yLCJGb3JlZ3JvdW5kIjp7IiRyZWYiOiIxMTMifSwiTWF4V2lkdGgiOjIwOS43Nzc4MDE1MTM2NzE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OTciLCJMaW5lQ29sb3IiOm51bGwsIkxpbmVXZWlnaHQiOjAuMCwiTGluZVR5cGUiOjAsIlBhcmVudFN0eWxlIjpudWxsfSwiUGFyZW50U3R5bGUiOm51bGx9LCJEYXRlU3R5bGUiOnsiJGlkIjoiNjk4IiwiRm9udFNldHRpbmdzIjp7IiRpZCI6IjY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wMCIsIkxpbmVDb2xvciI6bnVsbCwiTGluZVdlaWdodCI6MC4wLCJMaW5lVHlwZSI6MCwiUGFyZW50U3R5bGUiOm51bGx9LCJQYXJlbnRTdHlsZSI6bnVsbH0sIkRhdGVGb3JtYXQiOnsiJHJlZiI6IjEyNSJ9LCJJc1Zpc2libGUiOnRydWUsIlBhcmVudFN0eWxlIjpudWxsfSwiSW5kZXgiOjI5LCJTbWFydER1cmF0aW9uQWN0aXZhdGVkIjpmYWxzZSwiRGF0ZUZvcm1hdCI6eyIkcmVmIjoiMTI1In0sIklkIjoiZmI4MzRmYjAtZmQ4Ny00NTVmLWI1MTItODZjZjFhZWQwMTgxIiwiSW1wb3J0SWQiOm51bGwsIlRpdGxlIjoiTG9jYXRpb25zIFBhZ2UgKEZldHRpbmdlcikiLCJOb3RlIjpudWxsLCJIeXBlcmxpbmsiOm51bGwsIklzQ2hhbmdlZCI6ZmFsc2UsIklzTmV3IjpmYWxzZX0seyIkaWQiOiI3MDEiLCJHcm91cE5hbWUiOm51bGwsIlN0YXJ0RGF0ZSI6IjIwMTktMTEtMjBUMDA6MDA6MDBaIiwiRW5kRGF0ZSI6IjIwMTktMTItMzBUMjM6NTk6MDBaIiwiUGVyY2VudGFnZUNvbXBsZXRlIjpudWxsLCJTdHlsZSI6eyIkaWQiOiI3MDIiLCJTaGFwZSI6MCwiU2hhcGVUaGlja25lc3MiOjE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A1IiwiTGluZUNvbG9yIjpudWxsLCJMaW5lV2VpZ2h0IjowLjAsIkxpbmVUeXBlIjowLCJQYXJlbnRTdHlsZSI6bnVsbH0sIlBhcmVudFN0eWxlIjpudWxsfSwiRHVyYXRpb25TdHlsZSI6eyIkaWQiOiI3MDYiLCJGb250U2V0dGluZ3MiOnsiJGlkIjoiN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DgiLCJMaW5lQ29sb3IiOm51bGwsIkxpbmVXZWlnaHQiOjAuMCwiTGluZVR5cGUiOjAsIlBhcmVudFN0eWxlIjpudWxsfSwiUGFyZW50U3R5bGUiOm51bGx9LCJIb3Jpem9udGFsQ29ubmVjdG9yU3R5bGUiOnsiJGlkIjoiNzA5IiwiTGluZUNvbG9yIjp7IiRyZWYiOiI5OCJ9LCJMaW5lV2VpZ2h0IjoxLjAsIkxpbmVUeXBlIjowLCJQYXJlbnRTdHlsZSI6bnVsbH0sIlZlcnRpY2FsQ29ubmVjdG9yU3R5bGUiOnsiJGlkIjoiN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xMSIsIk1hcmdpbiI6eyIkcmVmIjoiMTA0In0sIlBhZGRpbmciOnsiJHJlZiI6IjEwNSJ9LCJCYWNrZ3JvdW5kIjp7IiRpZCI6IjcxMiIsIkNvbG9yIjp7IiRpZCI6IjcxMyIsIkEiOjI1NSwiUiI6MTUwLCJHIjoyMTQsIkIiOjY2fX0sIklzVmlzaWJsZSI6dHJ1ZSwiV2lkdGgiOjAuMCwiSGVpZ2h0IjoxNi4wLCJCb3JkZXJTdHlsZSI6eyIkaWQiOiI3MTQiLCJMaW5lQ29sb3IiOnsiJHJlZiI6IjEwOSJ9LCJMaW5lV2VpZ2h0IjowLjAsIkxpbmVUeXBlIjowLCJQYXJlbnRTdHlsZSI6bnVsbH0sIlBhcmVudFN0eWxlIjpudWxsfSwiVGl0bGVTdHlsZSI6eyIkaWQiOiI3MTUiLCJGb250U2V0dGluZ3MiOnsiJGlkIjoiNzE2IiwiRm9udFNpemUiOjExLCJGb250TmFtZSI6IkNhbGlicmkiLCJJc0JvbGQiOnRydWUsIklzSXRhbGljIjpmYWxzZSwiSXNVbmRlcmxpbmVkIjpmYWxzZSwiUGFyZW50U3R5bGUiOm51bGx9LCJBdXRvU2l6ZSI6MiwiRm9yZWdyb3VuZCI6eyIkcmVmIjoiMTEzIn0sIk1heFdpZHRoIjoyODQuNDQ0Mzk2OTcyNjU2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AiLCJMaW5lQ29sb3IiOm51bGwsIkxpbmVXZWlnaHQiOjAuMCwiTGluZVR5cGUiOjAsIlBhcmVudFN0eWxlIjpudWxsfSwiUGFyZW50U3R5bGUiOm51bGx9LCJEYXRlRm9ybWF0Ijp7IiRyZWYiOiIxMjUifSwiSXNWaXNpYmxlIjp0cnVlLCJQYXJlbnRTdHlsZSI6bnVsbH0sIkluZGV4IjozMCwiU21hcnREdXJhdGlvbkFjdGl2YXRlZCI6ZmFsc2UsIkRhdGVGb3JtYXQiOnsiJHJlZiI6IjEyNSJ9LCJJZCI6ImIyNjIzMmE3LTg4MjktNGQwZC1hODBjLWJlOWQzMjEyYzkzNCIsIkltcG9ydElkIjpudWxsLCJUaXRsZSI6IkRvY3VtZW50cy1TY3JpcHRzIFBhZ2UgKEZldHRpbmdlcikiLCJOb3RlIjpudWxsLCJIeXBlcmxpbmsiOm51bGwsIklzQ2hhbmdlZCI6ZmFsc2UsIklzTmV3IjpmYWxzZX0seyIkaWQiOiI3MjEiLCJHcm91cE5hbWUiOm51bGwsIlN0YXJ0RGF0ZSI6IjIwMTktMTEtMjBUMDA6MDA6MDBaIiwiRW5kRGF0ZSI6IjIwMjAtMDEtMzBUMjM6NTk6MDBaIiwiUGVyY2VudGFnZUNvbXBsZXRlIjpudWxsLCJTdHlsZSI6eyIkaWQiOiI3MjIiLCJTaGFwZSI6MCwiU2hhcGVUaGlja25lc3MiOjEsIkR1cmF0aW9uRm9ybWF0IjowLCJJbmNsdWRlTm9uV29ya2luZ0RheXNJbkR1cmF0aW9uIjpmYWxzZSwiUGVyY2VudGFnZUNvbXBsZXRlU3R5bGUiOnsiJGlkIjoiNzIzIiwiRm9udFNldHRpbmdzIjp7IiRpZCI6Ijc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jgiLCJMaW5lQ29sb3IiOm51bGwsIkxpbmVXZWlnaHQiOjAuMCwiTGluZVR5cGUiOjAsIlBhcmVudFN0eWxlIjpudWxsfSwiUGFyZW50U3R5bGUiOm51bGx9LCJIb3Jpem9udGFsQ29ubmVjdG9yU3R5bGUiOnsiJGlkIjoiNzI5IiwiTGluZUNvbG9yIjp7IiRyZWYiOiI5OCJ9LCJMaW5lV2VpZ2h0IjoxLjAsIkxpbmVUeXBlIjowLCJQYXJlbnRTdHlsZSI6bnVsbH0sIlZlcnRpY2FsQ29ubmVjdG9yU3R5bGUiOnsiJGlkIjoiNz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zMSIsIk1hcmdpbiI6eyIkcmVmIjoiMTA0In0sIlBhZGRpbmciOnsiJHJlZiI6IjEwNSJ9LCJCYWNrZ3JvdW5kIjp7IiRpZCI6IjczMiIsIkNvbG9yIjp7IiRpZCI6IjczMyIsIkEiOjI1NSwiUiI6MTUwLCJHIjoyMTQsIkIiOjY2fX0sIklzVmlzaWJsZSI6dHJ1ZSwiV2lkdGgiOjAuMCwiSGVpZ2h0IjoxNi4wLCJCb3JkZXJTdHlsZSI6eyIkaWQiOiI3MzQiLCJMaW5lQ29sb3IiOnsiJHJlZiI6IjEwOSJ9LCJMaW5lV2VpZ2h0IjowLjAsIkxpbmVUeXBlIjowLCJQYXJlbnRTdHlsZSI6bnVsbH0sIlBhcmVudFN0eWxlIjpudWxsfSwiVGl0bGVTdHlsZSI6eyIkaWQiOiI3MzUiLCJGb250U2V0dGluZ3MiOnsiJGlkIjoiNzM2IiwiRm9udFNpemUiOjExLCJGb250TmFtZSI6IkNhbGlicmkiLCJJc0JvbGQiOnRydWUsIklzSXRhbGljIjpmYWxzZSwiSXNVbmRlcmxpbmVkIjpmYWxzZSwiUGFyZW50U3R5bGUiOm51bGx9LCJBdXRvU2l6ZSI6MiwiRm9yZWdyb3VuZCI6eyIkcmVmIjoiMTEzIn0sIk1heFdpZHRoIjoxODguNDQ0NDEyMjMxNDQ1MzE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c0MSIsIkdyb3VwTmFtZSI6bnVsbCwiU3RhcnREYXRlIjoiMjAxOS0wOS0yM1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0NywiRyI6NTQsIkIiOjE1M319LCJJc1Zpc2libGUiOnRydWUsIldpZHRoIjowLjAsIkhlaWdodCI6MTYuMCwiQm9yZGVyU3R5bGUiOnsiJGlkIjoiNzU0IiwiTGluZUNvbG9yIjp7IiRyZWYiOiIxMDkifSwiTGluZVdlaWdodCI6MC4wLCJMaW5lVHlwZSI6MCwiUGFyZW50U3R5bGUiOm51bGx9LCJQYXJlbnRTdHlsZSI6bnVsbH0sIlRpdGxlU3R5bGUiOnsiJGlkIjoiNzU1IiwiRm9udFNldHRpbmdzIjp7IiRpZCI6Ijc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U3IiwiTGluZUNvbG9yIjpudWxsLCJMaW5lV2VpZ2h0IjowLjAsIkxpbmVUeXBlIjowLCJQYXJlbnRTdHlsZSI6bnVsbH0sIlBhcmVudFN0eWxlIjpudWxsfSwiRGF0ZVN0eWxlIjp7IiRpZCI6Ijc1OCIsIkZvbnRTZXR0aW5ncyI6eyIkaWQiOiI3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jAiLCJMaW5lQ29sb3IiOm51bGwsIkxpbmVXZWlnaHQiOjAuMCwiTGluZVR5cGUiOjAsIlBhcmVudFN0eWxlIjpudWxsfSwiUGFyZW50U3R5bGUiOm51bGx9LCJEYXRlRm9ybWF0Ijp7IiRyZWYiOiIxMjUifSwiSXNWaXNpYmxlIjp0cnVlLCJQYXJlbnRTdHlsZSI6bnVsbH0sIkluZGV4IjozMiwiU21hcnREdXJhdGlvbkFjdGl2YXRlZCI6ZmFsc2UsIkRhdGVGb3JtYXQiOnsiJHJlZiI6IjEyNSJ9LCJJZCI6IjE3MGViMjViLTUzMzgtNGYwNi1iZjljLWFlYjU4ZWQ2ZTkyMyIsIkltcG9ydElkIjpudWxsLCJUaXRsZSI6IkRBVEVOQkFOSyIsIk5vdGUiOm51bGwsIkh5cGVybGluayI6bnVsbCwiSXNDaGFuZ2VkIjpmYWxzZSwiSXNOZXciOmZhbHNlfSx7IiRpZCI6Ijc2MSIsIkdyb3VwTmFtZSI6bnVsbCwiU3RhcnREYXRlIjoiMjAxOS0wOS0yM1QyMzo1OTowMFoiLCJFbmREYXRlIjoiMjAxOS0xMC0wM1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yLCJGb3JlZ3JvdW5kIjp7IiRyZWYiOiIxMTMifSwiTWF4V2lkdGgiOjMwM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4MCIsIkxpbmVDb2xvciI6bnVsbCwiTGluZVdlaWdodCI6MC4wLCJMaW5lVHlwZSI6MCwiUGFyZW50U3R5bGUiOm51bGx9LCJQYXJlbnRTdHlsZSI6bnVsbH0sIkRhdGVGb3JtYXQiOnsiJHJlZiI6IjEyNSJ9LCJJc1Zpc2libGUiOnRydWUsIlBhcmVudFN0eWxlIjpudWxsfSwiSW5kZXgiOjMzLCJTbWFydER1cmF0aW9uQWN0aXZhdGVkIjpmYWxzZSwiRGF0ZUZvcm1hdCI6eyIkcmVmIjoiMTI1In0sIklkIjoiZDI5Y2RiZGQtZTNiNC00YzIzLWEyY2EtNjBhYjdlMjFiMjliIiwiSW1wb3J0SWQiOm51bGwsIlRpdGxlIjoiRGF0ZW5iYW5rc2NoZW1hIGVyc3RlbGxlbiAoTGlubmVydCkiLCJOb3RlIjpudWxsLCJIeXBlcmxpbmsiOm51bGwsIklzQ2hhbmdlZCI6ZmFsc2UsIklzTmV3IjpmYWxzZX0seyIkaWQiOiI3ODEiLCJHcm91cE5hbWUiOm51bGwsIlN0YXJ0RGF0ZSI6IjIwMTktMTAtMDRUMDA6MDA6MDBaIiwiRW5kRGF0ZSI6IjIwMTktMTAtMjF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DAiLCJMaW5lQ29sb3IiOm51bGwsIkxpbmVXZWlnaHQiOjAuMCwiTGluZVR5cGUiOjAsIlBhcmVudFN0eWxlIjpudWxsfSwiUGFyZW50U3R5bGUiOm51bGx9LCJEYXRlRm9ybWF0Ijp7IiRyZWYiOiIxMjUifSwiSXNWaXNpYmxlIjp0cnVlLCJQYXJlbnRTdHlsZSI6bnVsbH0sIkluZGV4IjozNCwiU21hcnREdXJhdGlvbkFjdGl2YXRlZCI6ZmFsc2UsIkRhdGVGb3JtYXQiOnsiJHJlZiI6IjEyNSJ9LCJJZCI6IjUwNWMzZjBiLTI1OTEtNGI4NC05MWYzLWQxZDFiZDhiZTc4YiIsIkltcG9ydElkIjpudWxsLCJUaXRsZSI6IkRhdGVuYmFuayBlcnN0ZWxsZW4gKExpbm5lcnQpIiwiTm90ZSI6bnVsbCwiSHlwZXJsaW5rIjpudWxsLCJJc0NoYW5nZWQiOmZhbHNlLCJJc05ldyI6ZmFsc2V9LHsiJGlkIjoiODAxIiwiR3JvdXBOYW1lIjpudWxsLCJTdGFydERhdGUiOiIyMDE5LTA5LTIzVDAwOjAwOjAwWiIsIkVuZERhdGUiOiIyMDIwLTAxLTE1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Q3LCJHIjo1NCwiQiI6MTUzfX0sIklzVmlzaWJsZSI6dHJ1ZSwiV2lkdGgiOjAuMCwiSGVpZ2h0IjoxNi4wLCJCb3JkZXJTdHlsZSI6eyIkaWQiOiI4MTQiLCJMaW5lQ29sb3IiOnsiJHJlZiI6IjEwOSJ9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MTciLCJMaW5lQ29sb3IiOm51bGwsIkxpbmVXZWlnaHQiOjAuMCwiTGluZVR5cGUiOjAsIlBhcmVudFN0eWxlIjpudWxsfSwiUGFyZW50U3R5bGUiOm51bGx9LCJEYXRlU3R5bGUiOnsiJGlkIjoiODE4IiwiRm9udFNldHRpbmdzIjp7IiRpZCI6Ijg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yMCIsIkxpbmVDb2xvciI6bnVsbCwiTGluZVdlaWdodCI6MC4wLCJMaW5lVHlwZSI6MCwiUGFyZW50U3R5bGUiOm51bGx9LCJQYXJlbnRTdHlsZSI6bnVsbH0sIkRhdGVGb3JtYXQiOnsiJHJlZiI6IjEyNSJ9LCJJc1Zpc2libGUiOnRydWUsIlBhcmVudFN0eWxlIjpudWxsfSwiSW5kZXgiOjM1LCJTbWFydER1cmF0aW9uQWN0aXZhdGVkIjpmYWxzZSwiRGF0ZUZvcm1hdCI6eyIkcmVmIjoiMTI1In0sIklkIjoiYWNiYzY2YjUtYjZjZS00NGFhLWE4NTMtNWRhMDZmM2JhOGI5IiwiSW1wb3J0SWQiOm51bGwsIlRpdGxlIjoiQlVTSU5FU1MgTE9HSUMiLCJOb3RlIjpudWxsLCJIeXBlcmxpbmsiOm51bGwsIklzQ2hhbmdlZCI6ZmFsc2UsIklzTmV3IjpmYWxzZX0seyIkaWQiOiI4MjEiLCJHcm91cE5hbWUiOm51bGwsIlN0YXJ0RGF0ZSI6IjIwMTktMDktMjNUMDA6MDA6MDBaIiwiRW5kRGF0ZSI6IjIwMTktMTEtMDFUMjM6NTk6MDBaIiwiUGVyY2VudGFnZUNvbXBsZXRlIjpudWxsLCJTdHlsZSI6eyIkaWQiOiI4MjIiLCJTaGFwZSI6MCwiU2hhcGVUaGlja25lc3MiOjEsIkR1cmF0aW9uRm9ybWF0IjowLCJJbmNsdWRlTm9uV29ya2luZ0RheXNJbkR1cmF0aW9uIjpmYWxzZSwiUGVyY2VudGFnZUNvbXBsZXRlU3R5bGUiOnsiJGlkIjoiODIzIiwiRm9udFNldHRpbmdzIjp7IiRpZCI6Ijg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1IiwiTGluZUNvbG9yIjpudWxsLCJMaW5lV2VpZ2h0IjowLjAsIkxpbmVUeXBlIjowLCJQYXJlbnRTdHlsZSI6bnVsbH0sIlBhcmVudFN0eWxlIjpudWxsfSwiRHVyYXRpb25TdHlsZSI6eyIkaWQiOiI4MjYiLCJGb250U2V0dGluZ3MiOnsiJGlkIjoiO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giLCJMaW5lQ29sb3IiOm51bGwsIkxpbmVXZWlnaHQiOjAuMCwiTGluZVR5cGUiOjAsIlBhcmVudFN0eWxlIjpudWxsfSwiUGFyZW50U3R5bGUiOm51bGx9LCJIb3Jpem9udGFsQ29ubmVjdG9yU3R5bGUiOnsiJGlkIjoiODI5IiwiTGluZUNvbG9yIjp7IiRyZWYiOiI5OCJ9LCJMaW5lV2VpZ2h0IjoxLjAsIkxpbmVUeXBlIjowLCJQYXJlbnRTdHlsZSI6bnVsbH0sIlZlcnRpY2FsQ29ubmVjdG9yU3R5bGUiOnsiJGlkIjoiO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zMSIsIk1hcmdpbiI6eyIkcmVmIjoiMTA0In0sIlBhZGRpbmciOnsiJHJlZiI6IjEwNSJ9LCJCYWNrZ3JvdW5kIjp7IiRpZCI6IjgzMiIsIkNvbG9yIjp7IiRpZCI6IjgzMyIsIkEiOjI1NSwiUiI6MjU0LCJHIjoxODYsIkIiOjEwfX0sIklzVmlzaWJsZSI6dHJ1ZSwiV2lkdGgiOjAuMCwiSGVpZ2h0IjoxNi4wLCJCb3JkZXJTdHlsZSI6eyIkaWQiOiI4MzQiLCJMaW5lQ29sb3IiOnsiJHJlZiI6IjEwOSJ9LCJMaW5lV2VpZ2h0IjowLjAsIkxpbmVUeXBlIjowLCJQYXJlbnRTdHlsZSI6bnVsbH0sIlBhcmVudFN0eWxlIjpudWxsfSwiVGl0bGVTdHlsZSI6eyIkaWQiOiI4MzUiLCJGb250U2V0dGluZ3MiOnsiJGlkIjoiODM2IiwiRm9udFNpemUiOjExLCJGb250TmFtZSI6IkNhbGlicmkiLCJJc0JvbGQiOnRydWUsIklzSXRhbGljIjpmYWxzZSwiSXNVbmRlcmxpbmVkIjpmYWxzZSwiUGFyZW50U3R5bGUiOm51bGx9LCJBdXRvU2l6ZSI6MiwiRm9yZWdyb3VuZCI6eyIkcmVmIjoiMTEzIn0sIk1heFdpZHRoIjoyNDU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mFlYTY5YmY0LWM4OGEtNGRhMy1iMGVkLTBiNmY0NjBiNWFmNSIsIkltcG9ydElkIjpudWxsLCJUaXRsZSI6IkZ1bmt0aW9uIEFubWVsZHVuZyAoTGlubmVydCkiLCJOb3RlIjpudWxsLCJIeXBlcmxpbmsiOm51bGwsIklzQ2hhbmdlZCI6ZmFsc2UsIklzTmV3IjpmYWxzZX0seyIkaWQiOiI4NDEiLCJHcm91cE5hbWUiOm51bGwsIlN0YXJ0RGF0ZSI6IjIwMTktMTAtMjNUMDA6MDA6MDBaIiwiRW5kRGF0ZSI6IjIwMTktMTItMDFUMjM6NTk6MDBaIiwiUGVyY2VudGFnZUNvbXBsZXRlIjpudWxsLCJTdHlsZSI6eyIkaWQiOiI4NDIiLCJTaGFwZSI6MCwiU2hhcGVUaGlja25lc3MiOjEsIkR1cmF0aW9uRm9ybWF0IjowLCJJbmNsdWRlTm9uV29ya2luZ0RheXNJbkR1cmF0aW9uIjpmYWxzZSwiUGVyY2VudGFnZUNvbXBsZXRlU3R5bGUiOnsiJGlkIjoiODQzIiwiRm9udFNldHRpbmdzIjp7IiRpZCI6Ijg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NDgiLCJMaW5lQ29sb3IiOm51bGwsIkxpbmVXZWlnaHQiOjAuMCwiTGluZVR5cGUiOjAsIlBhcmVudFN0eWxlIjpudWxsfSwiUGFyZW50U3R5bGUiOm51bGx9LCJIb3Jpem9udGFsQ29ubmVjdG9yU3R5bGUiOnsiJGlkIjoiODQ5IiwiTGluZUNvbG9yIjp7IiRyZWYiOiI5OCJ9LCJMaW5lV2VpZ2h0IjoxLjAsIkxpbmVUeXBlIjowLCJQYXJlbnRTdHlsZSI6bnVsbH0sIlZlcnRpY2FsQ29ubmVjdG9yU3R5bGUiOnsiJGlkIjoiODU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1MSIsIk1hcmdpbiI6eyIkcmVmIjoiMTA0In0sIlBhZGRpbmciOnsiJHJlZiI6IjEwNSJ9LCJCYWNrZ3JvdW5kIjp7IiRpZCI6Ijg1MiIsIkNvbG9yIjp7IiRpZCI6Ijg1MyIsIkEiOjI1NSwiUiI6MjU0LCJHIjoxODYsIkIiOjEwfX0sIklzVmlzaWJsZSI6dHJ1ZSwiV2lkdGgiOjAuMCwiSGVpZ2h0IjoxNi4wLCJCb3JkZXJTdHlsZSI6eyIkaWQiOiI4NTQiLCJMaW5lQ29sb3IiOnsiJHJlZiI6IjEwOSJ9LCJMaW5lV2VpZ2h0IjowLjAsIkxpbmVUeXBlIjowLCJQYXJlbnRTdHlsZSI6bnVsbH0sIlBhcmVudFN0eWxlIjpudWxsfSwiVGl0bGVTdHlsZSI6eyIkaWQiOiI4NTUiLCJGb250U2V0dGluZ3MiOnsiJGlkIjoiODU2IiwiRm9udFNpemUiOjExLCJGb250TmFtZSI6IkNhbGlicmkiLCJJc0JvbGQiOnRydWUsIklzSXRhbGljIjpmYWxzZSwiSXNVbmRlcmxpbmVkIjpmYWxzZSwiUGFyZW50U3R5bGUiOm51bGx9LCJBdXRvU2l6ZSI6MiwiRm9yZWdyb3VuZCI6eyIkcmVmIjoiMTEzIn0sIk1heFdpZHRoIjoyOTYuODg4ODg1NDk4MDQ2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mJiMmJhNDZlLTMzZmEtNGE0Mi1hZThmLWUzOTE4M2ZjZDIxNyIsIkltcG9ydElkIjpudWxsLCJUaXRsZSI6IkZ1bmt0aW9uIEtvbnRha3RlIHNwZWljaGVyIChMaW5uZXJ0KSIsIk5vdGUiOm51bGwsIkh5cGVybGluayI6bnVsbCwiSXNDaGFuZ2VkIjpmYWxzZSwiSXNOZXciOmZhbHNlfSx7IiRpZCI6Ijg2MSIsIkdyb3VwTmFtZSI6bnVsbCwiU3RhcnREYXRlIjoiMjAxOS0xMC0xNFQwMDowMDowMFoiLCJFbmREYXRlIjoiMjAxOS0xMi0wNVQyMzo1OTowMFoiLCJQZXJjZW50YWdlQ29tcGxldGUiOm51bGwsIlN0eWxlIjp7IiRpZCI6Ijg2MiIsIlNoYXBlIjowLCJTaGFwZVRoaWNrbmVzcyI6MSwiRHVyYXRpb25Gb3JtYXQiOjAsIkluY2x1ZGVOb25Xb3JraW5nRGF5c0luRHVyYXRpb24iOmZhbHNlLCJQZXJjZW50YWdlQ29tcGxldGVTdHlsZSI6eyIkaWQiOiI4NjMiLCJGb250U2V0dGluZ3MiOnsiJGlkIjoiO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4NjUiLCJMaW5lQ29sb3IiOm51bGwsIkxpbmVXZWlnaHQiOjAuMCwiTGluZVR5cGUiOjAsIlBhcmVudFN0eWxlIjpudWxsfSwiUGFyZW50U3R5bGUiOm51bGx9LCJEdXJhdGlvblN0eWxlIjp7IiRpZCI6Ijg2NiIsIkZvbnRTZXR0aW5ncyI6eyIkaWQiOiI4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g2OCIsIkxpbmVDb2xvciI6bnVsbCwiTGluZVdlaWdodCI6MC4wLCJMaW5lVHlwZSI6MCwiUGFyZW50U3R5bGUiOm51bGx9LCJQYXJlbnRTdHlsZSI6bnVsbH0sIkhvcml6b250YWxDb25uZWN0b3JTdHlsZSI6eyIkaWQiOiI4NjkiLCJMaW5lQ29sb3IiOnsiJHJlZiI6Ijk4In0sIkxpbmVXZWlnaHQiOjEuMCwiTGluZVR5cGUiOjAsIlBhcmVudFN0eWxlIjpudWxsfSwiVmVydGljYWxDb25uZWN0b3JTdHlsZSI6eyIkaWQiOiI4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DcxIiwiTWFyZ2luIjp7IiRyZWYiOiIxMDQifSwiUGFkZGluZyI6eyIkcmVmIjoiMTA1In0sIkJhY2tncm91bmQiOnsiJGlkIjoiODcyIiwiQ29sb3IiOnsiJGlkIjoiODczIiwiQSI6MjU1LCJSIjoyNTQsIkciOjE4NiwiQiI6MTB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yLCJGb3JlZ3JvdW5kIjp7IiRyZWYiOiIxMTMifSwiTWF4V2lkdGgiOjI0Ny4xMTEwOTkyNDMxNjQwN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NzciLCJMaW5lQ29sb3IiOm51bGwsIkxpbmVXZWlnaHQiOjAuMCwiTGluZVR5cGUiOjAsIlBhcmVudFN0eWxlIjpudWxsfSwiUGFyZW50U3R5bGUiOm51bGx9LCJEYXRlU3R5bGUiOnsiJGlkIjoiODc4IiwiRm9udFNldHRpbmdzIjp7IiRpZCI6Ijg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4MCIsIkxpbmVDb2xvciI6bnVsbCwiTGluZVdlaWdodCI6MC4wLCJMaW5lVHlwZSI6MCwiUGFyZW50U3R5bGUiOm51bGx9LCJQYXJlbnRTdHlsZSI6bnVsbH0sIkRhdGVGb3JtYXQiOnsiJHJlZiI6IjEyNSJ9LCJJc1Zpc2libGUiOnRydWUsIlBhcmVudFN0eWxlIjpudWxsfSwiSW5kZXgiOjM4LCJTbWFydER1cmF0aW9uQWN0aXZhdGVkIjpmYWxzZSwiRGF0ZUZvcm1hdCI6eyIkcmVmIjoiMTI1In0sIklkIjoiMGIxZTg0NTktNDQ0OS00N2YzLTlkMTktNGRlMjBjMDk4ZjA2IiwiSW1wb3J0SWQiOm51bGwsIlRpdGxlIjoiRnVua3Rpb24gUHJvamVjdHZpZXcgKExpbm5lcnQpIiwiTm90ZSI6bnVsbCwiSHlwZXJsaW5rIjpudWxsLCJJc0NoYW5nZWQiOmZhbHNlLCJJc05ldyI6ZmFsc2V9LHsiJGlkIjoiODgxIiwiR3JvdXBOYW1lIjpudWxsLCJTdGFydERhdGUiOiIyMDE5LTExLTAxVDAwOjAwOjAwWiIsIkVuZERhdGUiOiIyMDE5LTEyLTIwVDIzOjU5OjAwWiIsIlBlcmNlbnRhZ2VDb21wbGV0ZSI6bnVsbCwiU3R5bGUiOnsiJGlkIjoiODgyIiwiU2hhcGUiOjAsIlNoYXBlVGhpY2tuZXNzIjoxLCJEdXJhdGlvbkZvcm1hdCI6MCwiSW5jbHVkZU5vbldvcmtpbmdEYXlzSW5EdXJhdGlvbiI6ZmFsc2UsIlBlcmNlbnRhZ2VDb21wbGV0ZVN0eWxlIjp7IiRpZCI6Ijg4MyIsIkZvbnRTZXR0aW5ncyI6eyIkaWQiOiI4O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4NSIsIkxpbmVDb2xvciI6bnVsbCwiTGluZVdlaWdodCI6MC4wLCJMaW5lVHlwZSI6MCwiUGFyZW50U3R5bGUiOm51bGx9LCJQYXJlbnRTdHlsZSI6bnVsbH0sIkR1cmF0aW9uU3R5bGUiOnsiJGlkIjoiODg2IiwiRm9udFNldHRpbmdzIjp7IiRpZCI6Ijg4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g4IiwiTGluZUNvbG9yIjpudWxsLCJMaW5lV2VpZ2h0IjowLjAsIkxpbmVUeXBlIjowLCJQYXJlbnRTdHlsZSI6bnVsbH0sIlBhcmVudFN0eWxlIjpudWxsfSwiSG9yaXpvbnRhbENvbm5lY3RvclN0eWxlIjp7IiRpZCI6Ijg4OSIsIkxpbmVDb2xvciI6eyIkcmVmIjoiOTgifSwiTGluZVdlaWdodCI6MS4wLCJMaW5lVHlwZSI6MCwiUGFyZW50U3R5bGUiOm51bGx9LCJWZXJ0aWNhbENvbm5lY3RvclN0eWxlIjp7IiRpZCI6Ijg5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OTEiLCJNYXJnaW4iOnsiJHJlZiI6IjEwNCJ9LCJQYWRkaW5nIjp7IiRyZWYiOiIxMDUifSwiQmFja2dyb3VuZCI6eyIkaWQiOiI4OTIiLCJDb2xvciI6eyIkaWQiOiI4OTMiLCJBIjoyNTUsIlIiOjI1NCwiRyI6MTg2LCJCIjoxMH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IsIkZvcmVncm91bmQiOnsiJHJlZiI6IjExMyJ9LCJNYXhXaWR0aCI6Mjg4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VkMjg1Njg3LTZiNDEtNDRkYi1iYzZjLTViN2U1MDlmZGM3MiIsIkltcG9ydElkIjpudWxsLCJUaXRsZSI6IkZ1bmt0aW9uIFNob3RsaXN0cyBhbmxlZ2VuIChMaW5uZXJ0KSIsIk5vdGUiOm51bGwsIkh5cGVybGluayI6bnVsbCwiSXNDaGFuZ2VkIjpmYWxzZSwiSXNOZXciOmZhbHNlfSx7IiRpZCI6IjkwMSIsIkdyb3VwTmFtZSI6bnVsbCwiU3RhcnREYXRlIjoiMjAxOS0xMS0wOVQwMDowMDowMFoiLCJFbmREYXRlIjoiMjAxOS0xMi0xNFQyMzo1OTowMFoiLCJQZXJjZW50YWdlQ29tcGxldGUiOm51bGwsIlN0eWxlIjp7IiRpZCI6IjkwMiIsIlNoYXBlIjowLCJTaGFwZVRoaWNrbmVzcyI6MSwiRHVyYXRpb25Gb3JtYXQiOjAsIkluY2x1ZGVOb25Xb3JraW5nRGF5c0luRHVyYXRpb24iOmZhbHNlLCJQZXJjZW50YWdlQ29tcGxldGVTdHlsZSI6eyIkaWQiOiI5MDMiLCJGb250U2V0dGluZ3MiOnsiJGlkIjoiOT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MDUiLCJMaW5lQ29sb3IiOm51bGwsIkxpbmVXZWlnaHQiOjAuMCwiTGluZVR5cGUiOjAsIlBhcmVudFN0eWxlIjpudWxsfSwiUGFyZW50U3R5bGUiOm51bGx9LCJEdXJhdGlvblN0eWxlIjp7IiRpZCI6IjkwNiIsIkZvbnRTZXR0aW5ncyI6eyIkaWQiOiI5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wOCIsIkxpbmVDb2xvciI6bnVsbCwiTGluZVdlaWdodCI6MC4wLCJMaW5lVHlwZSI6MCwiUGFyZW50U3R5bGUiOm51bGx9LCJQYXJlbnRTdHlsZSI6bnVsbH0sIkhvcml6b250YWxDb25uZWN0b3JTdHlsZSI6eyIkaWQiOiI5MDkiLCJMaW5lQ29sb3IiOnsiJHJlZiI6Ijk4In0sIkxpbmVXZWlnaHQiOjEuMCwiTGluZVR5cGUiOjAsIlBhcmVudFN0eWxlIjpudWxsfSwiVmVydGljYWxDb25uZWN0b3JTdHlsZSI6eyIkaWQiOiI5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ExIiwiTWFyZ2luIjp7IiRyZWYiOiIxMDQifSwiUGFkZGluZyI6eyIkcmVmIjoiMTA1In0sIkJhY2tncm91bmQiOnsiJGlkIjoiOTEyIiwiQ29sb3IiOnsiJGlkIjoiOTEzIiwiQSI6MjU1LCJSIjoyNTQsIkciOjE4NiwiQiI6MTB9fSwiSXNWaXNpYmxlIjp0cnVlLCJXaWR0aCI6MC4wLCJIZWlnaHQiOjE2LjAsIkJvcmRlclN0eWxlIjp7IiRpZCI6IjkxNCIsIkxpbmVDb2xvciI6eyIkcmVmIjoiMTA5In0sIkxpbmVXZWlnaHQiOjAuMCwiTGluZVR5cGUiOjAsIlBhcmVudFN0eWxlIjpudWxsfSwiUGFyZW50U3R5bGUiOm51bGx9LCJUaXRsZVN0eWxlIjp7IiRpZCI6IjkxNSIsIkZvbnRTZXR0aW5ncyI6eyIkaWQiOiI5MTYiLCJGb250U2l6ZSI6MTEsIkZvbnROYW1lIjoiQ2FsaWJyaSIsIklzQm9sZCI6dHJ1ZSwiSXNJdGFsaWMiOmZhbHNlLCJJc1VuZGVybGluZWQiOmZhbHNlLCJQYXJlbnRTdHlsZSI6bnVsbH0sIkF1dG9TaXplIjoyLCJGb3JlZ3JvdW5kIjp7IiRyZWYiOiIxMTMifSwiTWF4V2lkdGgiOjMxM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5MTciLCJMaW5lQ29sb3IiOm51bGwsIkxpbmVXZWlnaHQiOjAuMCwiTGluZVR5cGUiOjAsIlBhcmVudFN0eWxlIjpudWxsfSwiUGFyZW50U3R5bGUiOm51bGx9LCJEYXRlU3R5bGUiOnsiJGlkIjoiOTE4IiwiRm9udFNldHRpbmdzIjp7IiRpZCI6Ijk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kyMCIsIkxpbmVDb2xvciI6bnVsbCwiTGluZVdlaWdodCI6MC4wLCJMaW5lVHlwZSI6MCwiUGFyZW50U3R5bGUiOm51bGx9LCJQYXJlbnRTdHlsZSI6bnVsbH0sIkRhdGVGb3JtYXQiOnsiJHJlZiI6IjEyNSJ9LCJJc1Zpc2libGUiOnRydWUsIlBhcmVudFN0eWxlIjpudWxsfSwiSW5kZXgiOjQwLCJTbWFydER1cmF0aW9uQWN0aXZhdGVkIjpmYWxzZSwiRGF0ZUZvcm1hdCI6eyIkcmVmIjoiMTI1In0sIklkIjoiZjBhNmQzYzUtMDM2Yi00Mjk5LThiYmItZmI4MDA4MDljYmU5IiwiSW1wb3J0SWQiOm51bGwsIlRpdGxlIjoiRnVua3Rpb24gTG9jYXRpb25zIHNwZWljaGVybiAoTGlubmVydCkiLCJOb3RlIjpudWxsLCJIeXBlcmxpbmsiOm51bGwsIklzQ2hhbmdlZCI6ZmFsc2UsIklzTmV3IjpmYWxzZX0seyIkaWQiOiI5MjEiLCJHcm91cE5hbWUiOm51bGwsIlN0YXJ0RGF0ZSI6IjIwMTktMTEtMjNUMDA6MDA6MDBaIiwiRW5kRGF0ZSI6IjIwMjAtMDEtMDFUMjM6NTk6MDBaIiwiUGVyY2VudGFnZUNvbXBsZXRlIjpudWxsLCJTdHlsZSI6eyIkaWQiOiI5MjIiLCJTaGFwZSI6MCwiU2hhcGVUaGlja25lc3MiOjEsIkR1cmF0aW9uRm9ybWF0IjowLCJJbmNsdWRlTm9uV29ya2luZ0RheXNJbkR1cmF0aW9uIjpmYWxzZSwiUGVyY2VudGFnZUNvbXBsZXRlU3R5bGUiOnsiJGlkIjoiOTIzIiwiRm9udFNldHRpbmdzIjp7IiRpZCI6Ijk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I1IiwiTGluZUNvbG9yIjpudWxsLCJMaW5lV2VpZ2h0IjowLjAsIkxpbmVUeXBlIjowLCJQYXJlbnRTdHlsZSI6bnVsbH0sIlBhcmVudFN0eWxlIjpudWxsfSwiRHVyYXRpb25TdHlsZSI6eyIkaWQiOiI5MjYiLCJGb250U2V0dGluZ3MiOnsiJGlkIjoiO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jgiLCJMaW5lQ29sb3IiOm51bGwsIkxpbmVXZWlnaHQiOjAuMCwiTGluZVR5cGUiOjAsIlBhcmVudFN0eWxlIjpudWxsfSwiUGFyZW50U3R5bGUiOm51bGx9LCJIb3Jpem9udGFsQ29ubmVjdG9yU3R5bGUiOnsiJGlkIjoiOTI5IiwiTGluZUNvbG9yIjp7IiRyZWYiOiI5OCJ9LCJMaW5lV2VpZ2h0IjoxLjAsIkxpbmVUeXBlIjowLCJQYXJlbnRTdHlsZSI6bnVsbH0sIlZlcnRpY2FsQ29ubmVjdG9yU3R5bGUiOnsiJGlkIjoiO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zMSIsIk1hcmdpbiI6eyIkcmVmIjoiMTA0In0sIlBhZGRpbmciOnsiJHJlZiI6IjEwNSJ9LCJCYWNrZ3JvdW5kIjp7IiRpZCI6IjkzMiIsIkNvbG9yIjp7IiRpZCI6IjkzMyIsIkEiOjI1NSwiUiI6MjU0LCJHIjoxODYsIkIiOjEwfX0sIklzVmlzaWJsZSI6dHJ1ZSwiV2lkdGgiOjAuMCwiSGVpZ2h0IjoxNi4wLCJCb3JkZXJTdHlsZSI6eyIkaWQiOiI5MzQiLCJMaW5lQ29sb3IiOnsiJHJlZiI6IjEwOSJ9LCJMaW5lV2VpZ2h0IjowLjAsIkxpbmVUeXBlIjowLCJQYXJlbnRTdHlsZSI6bnVsbH0sIlBhcmVudFN0eWxlIjpudWxsfSwiVGl0bGVTdHlsZSI6eyIkaWQiOiI5MzUiLCJGb250U2V0dGluZ3MiOnsiJGlkIjoiOTM2IiwiRm9udFNpemUiOjExLCJGb250TmFtZSI6IkNhbGlicmkiLCJJc0JvbGQiOnRydWUsIklzSXRhbGljIjpmYWxzZSwiSXNVbmRlcmxpbmVkIjpmYWxzZSwiUGFyZW50U3R5bGUiOm51bGx9LCJBdXRvU2l6ZSI6MiwiRm9yZWdyb3VuZCI6eyIkcmVmIjoiMTEzIn0sIk1heFdpZHRoIjozODcuNTU1NjAzMDI3MzQz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M3IiwiTGluZUNvbG9yIjpudWxsLCJMaW5lV2VpZ2h0IjowLjAsIkxpbmVUeXBlIjowLCJQYXJlbnRTdHlsZSI6bnVsbH0sIlBhcmVudFN0eWxlIjpudWxsfSwiRGF0ZVN0eWxlIjp7IiRpZCI6IjkzOCIsIkZvbnRTZXR0aW5ncyI6eyIkaWQiOiI5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NDAiLCJMaW5lQ29sb3IiOm51bGwsIkxpbmVXZWlnaHQiOjAuMCwiTGluZVR5cGUiOjAsIlBhcmVudFN0eWxlIjpudWxsfSwiUGFyZW50U3R5bGUiOm51bGx9LCJEYXRlRm9ybWF0Ijp7IiRyZWYiOiIxMjUifSwiSXNWaXNpYmxlIjp0cnVlLCJQYXJlbnRTdHlsZSI6bnVsbH0sIkluZGV4Ijo0MS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TQxIiwiR3JvdXBOYW1lIjpudWxsLCJTdGFydERhdGUiOiIyMDE5LTEwLTAxVDAwOjAwOjAwWiIsIkVuZERhdGUiOiIyMDIwLTAxLTE1VDIzOjU5OjAwWiIsIlBlcmNlbnRhZ2VDb21wbGV0ZSI6bnVsbCwiU3R5bGUiOnsiJGlkIjoiOTQyIiwiU2hhcGUiOjAsIlNoYXBlVGhpY2tuZXNzIjoxLCJEdXJhdGlvbkZvcm1hdCI6MCwiSW5jbHVkZU5vbldvcmtpbmdEYXlzSW5EdXJhdGlvbiI6ZmFsc2UsIlBlcmNlbnRhZ2VDb21wbGV0ZVN0eWxlIjp7IiRpZCI6Ijk0MyIsIkZvbnRTZXR0aW5ncyI6eyIkaWQiOiI5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k0NSIsIkxpbmVDb2xvciI6bnVsbCwiTGluZVdlaWdodCI6MC4wLCJMaW5lVHlwZSI6MCwiUGFyZW50U3R5bGUiOm51bGx9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TQ4IiwiTGluZUNvbG9yIjpudWxsLCJMaW5lV2VpZ2h0IjowLjAsIkxpbmVUeXBlIjowLCJQYXJlbnRTdHlsZSI6bnVsbH0sIlBhcmVudFN0eWxlIjpudWxsfSwiSG9yaXpvbnRhbENvbm5lY3RvclN0eWxlIjp7IiRpZCI6Ijk0OSIsIkxpbmVDb2xvciI6eyIkcmVmIjoiOTgifSwiTGluZVdlaWdodCI6MS4wLCJMaW5lVHlwZSI6MCwiUGFyZW50U3R5bGUiOm51bGx9LCJWZXJ0aWNhbENvbm5lY3RvclN0eWxlIjp7IiRpZCI6Ijk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TEiLCJNYXJnaW4iOnsiJHJlZiI6IjEwNCJ9LCJQYWRkaW5nIjp7IiRyZWYiOiIxMDUifSwiQmFja2dyb3VuZCI6eyIkaWQiOiI5NTIiLCJDb2xvciI6eyIkaWQiOiI5NTMiLCJBIjoyNTUsIlIiOjI1NCwiRyI6MTg2LCJCIjoxMH19LCJJc1Zpc2libGUiOnRydWUsIldpZHRoIjowLjAsIkhlaWdodCI6MTYuMCwiQm9yZGVyU3R5bGUiOnsiJGlkIjoiOTU0IiwiTGluZUNvbG9yIjp7IiRyZWYiOiIxMDkifSwiTGluZVdlaWdodCI6MC4wLCJMaW5lVHlwZSI6MCwiUGFyZW50U3R5bGUiOm51bGx9LCJQYXJlbnRTdHlsZSI6bnVsbH0sIlRpdGxlU3R5bGUiOnsiJGlkIjoiOTU1IiwiRm9udFNldHRpbmdzIjp7IiRpZCI6Ijk1Ni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1NyIsIkxpbmVDb2xvciI6bnVsbCwiTGluZVdlaWdodCI6MC4wLCJMaW5lVHlwZSI6MCwiUGFyZW50U3R5bGUiOm51bGx9LCJQYXJlbnRTdHlsZSI6bnVsbH0sIkRhdGVTdHlsZSI6eyIkaWQiOiI5NTgiLCJGb250U2V0dGluZ3MiOnsiJGlkIjoiOT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TYwIiwiTGluZUNvbG9yIjpudWxsLCJMaW5lV2VpZ2h0IjowLjAsIkxpbmVUeXBlIjowLCJQYXJlbnRTdHlsZSI6bnVsbH0sIlBhcmVudFN0eWxlIjpudWxsfSwiRGF0ZUZvcm1hdCI6eyIkcmVmIjoiMTI1In0sIklzVmlzaWJsZSI6dHJ1ZSwiUGFyZW50U3R5bGUiOm51bGx9LCJJbmRleCI6NDIsIlNtYXJ0RHVyYXRpb25BY3RpdmF0ZWQiOmZhbHNlLCJEYXRlRm9ybWF0Ijp7IiRyZWYiOiIxMjUifSwiSWQiOiIzMTEwNGFmMy05Y2JlLTRjYTItOGQwMi1jMjhiMGM3YzU3YTYiLCJJbXBvcnRJZCI6bnVsbCwiVGl0bGUiOiJGdW5rdGlvbiBEb2t1bWVudGUgc3BlaWNoZXJuIChMaW5uZXJ0KSIsIk5vdGUiOm51bGwsIkh5cGVybGluayI6bnVsbCwiSXNDaGFuZ2VkIjpmYWxzZSwiSXNOZXciOmZhbHNlfSx7IiRpZCI6Ijk2MSIsIkdyb3VwTmFtZSI6bnVsbCwiU3RhcnREYXRlIjoiMjAyMC0wMS0zMVQwMDowMDowMFoiLCJFbmREYXRlIjoiMjAyMC0wMy0yMFQyMzo1OTowMFoiLCJQZXJjZW50YWdlQ29tcGxldGUiOm51bGwsIlN0eWxlIjp7IiRpZCI6Ijk2MiIsIlNoYXBlIjow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jUiLCJMaW5lQ29sb3IiOm51bGwsIkxpbmVXZWlnaHQiOjAuMCwiTGluZVR5cGUiOjAsIlBhcmVudFN0eWxlIjpudWxsfSwiUGFyZW50U3R5bGUiOm51bGx9LCJEdXJhdGlvblN0eWxlIjp7IiRpZCI6Ijk2NiIsIkZvbnRTZXR0aW5ncyI6eyIkaWQiOiI5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2OCIsIkxpbmVDb2xvciI6bnVsbCwiTGluZVdlaWdodCI6MC4wLCJMaW5lVHlwZSI6MCwiUGFyZW50U3R5bGUiOm51bGx9LCJQYXJlbnRTdHlsZSI6bnVsbH0sIkhvcml6b250YWxDb25uZWN0b3JTdHlsZSI6eyIkaWQiOiI5NjkiLCJMaW5lQ29sb3IiOnsiJHJlZiI6Ijk4In0sIkxpbmVXZWlnaHQiOjEuMCwiTGluZVR5cGUiOjAsIlBhcmVudFN0eWxlIjpudWxsfSwiVmVydGljYWxDb25uZWN0b3JTdHlsZSI6eyIkaWQiOiI5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cxIiwiTWFyZ2luIjp7IiRyZWYiOiIxMDQifSwiUGFkZGluZyI6eyIkcmVmIjoiMTA1In0sIkJhY2tncm91bmQiOnsiJGlkIjoiOTcyIiwiQ29sb3IiOnsiJGlkIjoiOTczIiwiQSI6MjU1LCJSIjo0NywiRyI6NTQsIkIiOjE1M319LCJJc1Zpc2libGUiOnRydWUsIldpZHRoIjowLjAsIkhlaWdodCI6MTYuMCwiQm9yZGVyU3R5bGUiOnsiJGlkIjoiOTc0IiwiTGluZUNvbG9yIjp7IiRyZWYiOiIxMDkifSwiTGluZVdlaWdodCI6MC4wLCJMaW5lVHlwZSI6MCwiUGFyZW50U3R5bGUiOm51bGx9LCJQYXJlbnRTdHlsZSI6bnVsbH0sIlRpdGxlU3R5bGUiOnsiJGlkIjoiOTc1IiwiRm9udFNldHRpbmdzIjp7IiRpZCI6Ijk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c3IiwiTGluZUNvbG9yIjpudWxsLCJMaW5lV2VpZ2h0IjowLjAsIkxpbmVUeXBlIjowLCJQYXJlbnRTdHlsZSI6bnVsbH0sIlBhcmVudFN0eWxlIjpudWxsfSwiRGF0ZVN0eWxlIjp7IiRpZCI6Ijk3OCIsIkZvbnRTZXR0aW5ncyI6eyIkaWQiOiI5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ODAiLCJMaW5lQ29sb3IiOm51bGwsIkxpbmVXZWlnaHQiOjAuMCwiTGluZVR5cGUiOjAsIlBhcmVudFN0eWxlIjpudWxsfSwiUGFyZW50U3R5bGUiOm51bGx9LCJEYXRlRm9ybWF0Ijp7IiRyZWYiOiIxMjUifSwiSXNWaXNpYmxlIjp0cnVlLCJQYXJlbnRTdHlsZSI6bnVsbH0sIkluZGV4Ijo0MywiU21hcnREdXJhdGlvbkFjdGl2YXRlZCI6ZmFsc2UsIkRhdGVGb3JtYXQiOnsiJHJlZiI6IjEyNSJ9LCJJZCI6ImI1YzhiNmJkLTQ5MmUtNGM4Mi05ZjE4LTFjYTU1MTY0ZDNlNyIsIkltcG9ydElkIjpudWxsLCJUaXRsZSI6IlRFU1QgKyBQUk9CTEVNQkVIQU5ETFVOR1MgUEhBU0UiLCJOb3RlIjpudWxsLCJIeXBlcmxpbmsiOm51bGwsIklzQ2hhbmdlZCI6ZmFsc2UsIklzTmV3IjpmYWxzZX0seyIkaWQiOiI5ODEiLCJHcm91cE5hbWUiOm51bGwsIlN0YXJ0RGF0ZSI6IjIwMjAtMDEtMzFUMDA6MDA6MDBaIiwiRW5kRGF0ZSI6IjIwMjAtMDMtMjBUMjM6NTk6MDBaIiwiUGVyY2VudGFnZUNvbXBsZXRlIjpudWxsLCJTdHlsZSI6eyIkaWQiOiI5ODIiLCJTaGFwZSI6MCwiU2hhcGVUaGlja25lc3MiOjEsIkR1cmF0aW9uRm9ybWF0IjowLCJJbmNsdWRlTm9uV29ya2luZ0RheXNJbkR1cmF0aW9uIjpmYWxzZSwiUGVyY2VudGFnZUNvbXBsZXRlU3R5bGUiOnsiJGlkIjoiOTgzIiwiRm9udFNldHRpbmdzIjp7IiRpZCI6Ijk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g1IiwiTGluZUNvbG9yIjpudWxsLCJMaW5lV2VpZ2h0IjowLjAsIkxpbmVUeXBlIjowLCJQYXJlbnRTdHlsZSI6bnVsbH0sIlBhcmVudFN0eWxlIjpudWxsfSwiRHVyYXRpb25TdHlsZSI6eyIkaWQiOiI5ODYiLCJGb250U2V0dGluZ3MiOnsiJGlkIjoiO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ODgiLCJMaW5lQ29sb3IiOm51bGwsIkxpbmVXZWlnaHQiOjAuMCwiTGluZVR5cGUiOjAsIlBhcmVudFN0eWxlIjpudWxsfSwiUGFyZW50U3R5bGUiOm51bGx9LCJIb3Jpem9udGFsQ29ubmVjdG9yU3R5bGUiOnsiJGlkIjoiOTg5IiwiTGluZUNvbG9yIjp7IiRyZWYiOiI5OCJ9LCJMaW5lV2VpZ2h0IjoxLjAsIkxpbmVUeXBlIjowLCJQYXJlbnRTdHlsZSI6bnVsbH0sIlZlcnRpY2FsQ29ubmVjdG9yU3R5bGUiOnsiJGlkIjoiO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5MSIsIk1hcmdpbiI6eyIkcmVmIjoiMTA0In0sIlBhZGRpbmciOnsiJHJlZiI6IjEwNSJ9LCJCYWNrZ3JvdW5kIjp7IiRpZCI6Ijk5MiIsIkNvbG9yIjp7IiRpZCI6Ijk5MyIsIkEiOjI1NSwiUiI6MTE1LCJHIjoxMTUsIkIiOjExNX19LCJJc1Zpc2libGUiOnRydWUsIldpZHRoIjowLjAsIkhlaWdodCI6MTYuMCwiQm9yZGVyU3R5bGUiOnsiJGlkIjoiOTk0IiwiTGluZUNvbG9yIjp7IiRyZWYiOiIxMDkifSwiTGluZVdlaWdodCI6MC4wLCJMaW5lVHlwZSI6MCwiUGFyZW50U3R5bGUiOm51bGx9LCJQYXJlbnRTdHlsZSI6bnVsbH0sIlRpdGxlU3R5bGUiOnsiJGlkIjoiOTk1IiwiRm9udFNldHRpbmdzIjp7IiRpZCI6Ijk5NiIsIkZvbnRTaXplIjoxMSwiRm9udE5hbWUiOiJDYWxpYnJpIiwiSXNCb2xkIjp0cnVlLCJJc0l0YWxpYyI6ZmFsc2UsIklzVW5kZXJsaW5lZCI6ZmFsc2UsIlBhcmVudFN0eWxlIjpudWxsfSwiQXV0b1NpemUiOjIsIkZvcmVncm91bmQiOnsiJHJlZiI6IjExMyJ9LCJNYXhXaWR0aCI6MTc5LjU1NTU4Nzc2ODU1NDY5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5NyIsIkxpbmVDb2xvciI6bnVsbCwiTGluZVdlaWdodCI6MC4wLCJMaW5lVHlwZSI6MCwiUGFyZW50U3R5bGUiOm51bGx9LCJQYXJlbnRTdHlsZSI6bnVsbH0sIkRhdGVTdHlsZSI6eyIkaWQiOiI5OTgiLCJGb250U2V0dGluZ3MiOnsiJGlkIjoiOT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AwMCIsIkxpbmVDb2xvciI6bnVsbCwiTGluZVdlaWdodCI6MC4wLCJMaW5lVHlwZSI6MCwiUGFyZW50U3R5bGUiOm51bGx9LCJQYXJlbnRTdHlsZSI6bnVsbH0sIkRhdGVGb3JtYXQiOnsiJHJlZiI6IjEyNSJ9LCJJc1Zpc2libGUiOnRydWUsIlBhcmVudFN0eWxlIjpudWxsfSwiSW5kZXgiOjQ0LCJTbWFydER1cmF0aW9uQWN0aXZhdGVkIjpmYWxzZSwiRGF0ZUZvcm1hdCI6eyIkcmVmIjoiMTI1In0sIklkIjoiNjI1MTUyZmMtZTFiYy00MjI2LWExNTQtNTYzMGY2ZTAxOTk1IiwiSW1wb3J0SWQiOm51bGwsIlRpdGxlIjoiVmVyYmVzc2VydW5nZW4gKEFsbGUpIiwiTm90ZSI6bnVsbCwiSHlwZXJsaW5rIjpudWxsLCJJc0NoYW5nZWQiOmZhbHNlLCJJc05ldyI6ZmFsc2V9LHsiJGlkIjoiMTAwMSIsIkdyb3VwTmFtZSI6bnVsbCwiU3RhcnREYXRlIjoiMjAyMC0wMS0zMVQwMDowMDowMFoiLCJFbmREYXRlIjoiMjAyMC0wMy0yMFQyMzo1OTowMFoiLCJQZXJjZW50YWdlQ29tcGxldGUiOm51bGwsIlN0eWxlIjp7IiRpZCI6IjEwMDIiLCJTaGFwZSI6MCwiU2hhcGVUaGlja25lc3MiOjEsIkR1cmF0aW9uRm9ybWF0IjowLCJJbmNsdWRlTm9uV29ya2luZ0RheXNJbkR1cmF0aW9uIjpmYWxzZSwiUGVyY2VudGFnZUNvbXBsZXRlU3R5bGUiOnsiJGlkIjoiMTAwMyIsIkZvbnRTZXR0aW5ncyI6eyIkaWQiOiIxMD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A1IiwiTGluZUNvbG9yIjpudWxsLCJMaW5lV2VpZ2h0IjowLjAsIkxpbmVUeXBlIjowLCJQYXJlbnRTdHlsZSI6bnVsbH0sIlBhcmVudFN0eWxlIjpudWxsfSwiRHVyYXRpb25TdHlsZSI6eyIkaWQiOiIxMDA2IiwiRm9udFNldHRpbmdzIjp7IiRpZCI6IjEw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cmVmIjoiOTgifSwiTGluZVdlaWdodCI6MS4wLCJMaW5lVHlwZSI6MCwiUGFyZW50U3R5bGUiOm51bGx9LCJWZXJ0aWNhbENvbm5lY3RvclN0eWxlIjp7IiRpZCI6IjEw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MSIsIk1hcmdpbiI6eyIkcmVmIjoiMTA0In0sIlBhZGRpbmciOnsiJHJlZiI6IjEwNSJ9LCJCYWNrZ3JvdW5kIjp7IiRpZCI6IjEwMTIiLCJDb2xvciI6eyIkaWQiOiIxMDEzIiwiQSI6MjU1LCJSIjoxMTUsIkciOjExNSwiQiI6MTE1fX0sIklzVmlzaWJsZSI6dHJ1ZSwiV2lkdGgiOjAuMCwiSGVpZ2h0IjoxNi4wLCJCb3JkZXJTdHlsZSI6eyIkaWQiOiIxMDE0IiwiTGluZUNvbG9yIjp7IiRyZWYiOiIxMDkifSwiTGluZVdlaWdodCI6MC4wLCJMaW5lVHlwZSI6MCwiUGFyZW50U3R5bGUiOm51bGx9LCJQYXJlbnRTdHlsZSI6bnVsbH0sIlRpdGxlU3R5bGUiOnsiJGlkIjoiMTAxNSIsIkZvbnRTZXR0aW5ncyI6eyIkaWQiOiIxMDE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xNyIsIkxpbmVDb2xvciI6bnVsbCwiTGluZVdlaWdodCI6MC4wLCJMaW5lVHlwZSI6MCwiUGFyZW50U3R5bGUiOm51bGx9LCJQYXJlbnRTdHlsZSI6bnVsbH0sIkRhdGVTdHlsZSI6eyIkaWQiOiIxMDE4IiwiRm9udFNldHRpbmdzIjp7IiRpZCI6IjEw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IwIiwiTGluZUNvbG9yIjpudWxsLCJMaW5lV2VpZ2h0IjowLjAsIkxpbmVUeXBlIjowLCJQYXJlbnRTdHlsZSI6bnVsbH0sIlBhcmVudFN0eWxlIjpudWxsfSwiRGF0ZUZvcm1hdCI6eyIkcmVmIjoiMTI1In0sIklzVmlzaWJsZSI6dHJ1ZSwiUGFyZW50U3R5bGUiOm51bGx9LCJJbmRleCI6NDUsIlNtYXJ0RHVyYXRpb25BY3RpdmF0ZWQiOmZhbHNlLCJEYXRlRm9ybWF0Ijp7IiRyZWYiOiIxMjUifSwiSWQiOiI3NzVlYmE5NS0wN2M3LTQ2YzYtODQ0OS1iOTZiZmFlODk2NmUiLCJJbXBvcnRJZCI6bnVsbCwiVGl0bGUiOiJEZXNpZ24gVmVyYmVzc2VydW5nZW4gKEFsbGUpIiwiTm90ZSI6bnVsbCwiSHlwZXJsaW5rIjpudWxsLCJJc0NoYW5nZWQiOmZhbHNlLCJJc05ldyI6ZmFsc2V9LHsiJGlkIjoiMTAyMSIsIkdyb3VwTmFtZSI6bnVsbCwiU3RhcnREYXRlIjoiMjAyMC0wMS0zMVQwMDowMDowMFoiLCJFbmREYXRlIjoiMjAyMC0wMy0yMFQyMzo1OTowMFoiLCJQZXJjZW50YWdlQ29tcGxldGUiOm51bGwsIlN0eWxlIjp7IiRpZCI6IjEwMjIiLCJTaGFwZSI6MCwiU2hhcGVUaGlja25lc3MiOjEsIkR1cmF0aW9uRm9ybWF0IjowLCJJbmNsdWRlTm9uV29ya2luZ0RheXNJbkR1cmF0aW9uIjpmYWxzZSwiUGVyY2VudGFnZUNvbXBsZXRlU3R5bGUiOnsiJGlkIjoiMTAyMyIsIkZvbnRTZXR0aW5ncyI6eyIkaWQiOiIxMD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I1IiwiTGluZUNvbG9yIjpudWxsLCJMaW5lV2VpZ2h0IjowLjAsIkxpbmVUeXBlIjowLCJQYXJlbnRTdHlsZSI6bnVsbH0sIlBhcmVudFN0eWxlIjpudWxsfSwiRHVyYXRpb25TdHlsZSI6eyIkaWQiOiIxMDI2IiwiRm9udFNldHRpbmdzIjp7IiRpZCI6IjEw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jgiLCJMaW5lQ29sb3IiOm51bGwsIkxpbmVXZWlnaHQiOjAuMCwiTGluZVR5cGUiOjAsIlBhcmVudFN0eWxlIjpudWxsfSwiUGFyZW50U3R5bGUiOm51bGx9LCJIb3Jpem9udGFsQ29ubmVjdG9yU3R5bGUiOnsiJGlkIjoiMTAyOSIsIkxpbmVDb2xvciI6eyIkcmVmIjoiOTgifSwiTGluZVdlaWdodCI6MS4wLCJMaW5lVHlwZSI6MCwiUGFyZW50U3R5bGUiOm51bGx9LCJWZXJ0aWNhbENvbm5lY3RvclN0eWxlIjp7IiRpZCI6IjEw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MSIsIk1hcmdpbiI6eyIkcmVmIjoiMTA0In0sIlBhZGRpbmciOnsiJHJlZiI6IjEwNSJ9LCJCYWNrZ3JvdW5kIjp7IiRpZCI6IjEwMzIiLCJDb2xvciI6eyIkaWQiOiIxMDMzIiwiQSI6MjU1LCJSIjoxMTUsIkciOjExNSwiQiI6MTE1fX0sIklzVmlzaWJsZSI6dHJ1ZSwiV2lkdGgiOjAuMCwiSGVpZ2h0IjoxNi4wLCJCb3JkZXJTdHlsZSI6eyIkaWQiOiIxMDM0IiwiTGluZUNvbG9yIjp7IiRyZWYiOiIxMDkifSwiTGluZVdlaWdodCI6MC4wLCJMaW5lVHlwZSI6MCwiUGFyZW50U3R5bGUiOm51bGx9LCJQYXJlbnRTdHlsZSI6bnVsbH0sIlRpdGxlU3R5bGUiOnsiJGlkIjoiMTAzNSIsIkZvbnRTZXR0aW5ncyI6eyIkaWQiOiIxMDM2IiwiRm9udFNpemUiOjExLCJGb250TmFtZSI6IkNhbGlicmkiLCJJc0JvbGQiOnRydWUsIklzSXRhbGljIjpmYWxzZSwiSXNVbmRlcmxpbmVkIjpmYWxzZSwiUGFyZW50U3R5bGUiOm51bGx9LCJBdXRvU2l6ZSI6MiwiRm9yZWdyb3VuZCI6eyIkcmVmIjoiMTEzIn0sIk1heFdpZHRoIjoyMTM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zNyIsIkxpbmVDb2xvciI6bnVsbCwiTGluZVdlaWdodCI6MC4wLCJMaW5lVHlwZSI6MCwiUGFyZW50U3R5bGUiOm51bGx9LCJQYXJlbnRTdHlsZSI6bnVsbH0sIkRhdGVTdHlsZSI6eyIkaWQiOiIxMDM4IiwiRm9udFNldHRpbmdzIjp7IiRpZCI6IjEw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QwIiwiTGluZUNvbG9yIjpudWxsLCJMaW5lV2VpZ2h0IjowLjAsIkxpbmVUeXBlIjowLCJQYXJlbnRTdHlsZSI6bnVsbH0sIlBhcmVudFN0eWxlIjpudWxsfSwiRGF0ZUZvcm1hdCI6eyIkcmVmIjoiMTI1In0sIklzVmlzaWJsZSI6dHJ1ZSwiUGFyZW50U3R5bGUiOm51bGx9LCJJbmRleCI6NDYsIlNtYXJ0RHVyYXRpb25BY3RpdmF0ZWQiOmZhbHNlLCJEYXRlRm9ybWF0Ijp7IiRyZWYiOiIxMjUifSwiSWQiOiIyY2MyZWVkMS03NzdhLTQzMWQtYmUzNC02NzU5ZTcyMzFhMGUiLCJJbXBvcnRJZCI6bnVsbCwiVGl0bGUiOiJQcm9ibGVtYmVoYW5kbHVuZyAoQWxsZSkiLCJOb3RlIjpudWxsLCJIeXBlcmxpbmsiOm51bGwsIklzQ2hhbmdlZCI6ZmFsc2UsIklzTmV3IjpmYWxzZX1dLCJNc1Byb2plY3RJdGVtc1RyZWUiOnsiJGlkIjoiMTA0MSIsIlJvb3QiOnsiSW1wb3J0SWQiOm51bGwsIklzSW1wb3J0ZWQiOmZhbHNlLCJDaGlsZHJlbiI6W119fSwiTWV0YWRhdGEiOnsiJGlkIjoiMTA0MiIsIlJlY2VudENvbG9yc0NvbGxlY3Rpb24iOiJbXCIjRkYyRjM2OTlcIixcIiNGRkIyMEUxMlwiLFwiI0ZGRkVCQTBBXCIsXCIjRkY3MzczNzNcIixcIiNGRkE1QTVBNVwiLFwiI0ZGMDJCMkVFXCIsXCIjRkY5NkQ2NDJcIixcIiNGRkVBMTYxRVwiXSJ9LCJTZXR0aW5ncyI6eyIkaWQiOiIxMDQzIiwiSW1wYU9wdGlvbnMiOnsiJGlkIjoiMTA0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A0N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b59df8a-0121-48f8-97e8-cd69f881652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Benutzerdefiniert</PresentationFormat>
  <Paragraphs>147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17</cp:revision>
  <dcterms:created xsi:type="dcterms:W3CDTF">2019-09-26T08:30:15Z</dcterms:created>
  <dcterms:modified xsi:type="dcterms:W3CDTF">2020-01-08T16:16:13Z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