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4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FEB8-B50D-4419-87C2-CF256CDFE77E}" type="datetimeFigureOut">
              <a:rPr lang="de-DE" smtClean="0"/>
              <a:t>21.04.2017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7BA1-AD1B-4279-B2CF-0F5DDDCF5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55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>
            <a:fillRect/>
          </a:stretch>
        </p:blipFill>
        <p:spPr bwMode="auto">
          <a:xfrm>
            <a:off x="8501685" y="216027"/>
            <a:ext cx="463050" cy="50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01208"/>
            <a:ext cx="819374" cy="11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227551" y="2336800"/>
            <a:ext cx="7139836" cy="939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rgbClr val="9933FF"/>
                </a:solidFill>
              </a:defRPr>
            </a:lvl1pPr>
            <a:lvl2pPr marL="457200" indent="0">
              <a:buNone/>
              <a:defRPr sz="3200" b="1">
                <a:solidFill>
                  <a:srgbClr val="9933FF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227551" y="3295885"/>
            <a:ext cx="7139836" cy="5141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9933FF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Formatvorlagen des Textmasters</a:t>
            </a:r>
            <a:endParaRPr lang="en-US" dirty="0"/>
          </a:p>
        </p:txBody>
      </p:sp>
      <p:sp>
        <p:nvSpPr>
          <p:cNvPr id="21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2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23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7447" y="1728592"/>
            <a:ext cx="7164888" cy="44483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6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7134" y="1139867"/>
            <a:ext cx="7390356" cy="50370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7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51" y="1691014"/>
            <a:ext cx="7139836" cy="4485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2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27551" y="2336800"/>
            <a:ext cx="7139836" cy="939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rgbClr val="9933FF"/>
                </a:solidFill>
              </a:defRPr>
            </a:lvl1pPr>
            <a:lvl2pPr marL="457200" indent="0">
              <a:buNone/>
              <a:defRPr sz="3200" b="1">
                <a:solidFill>
                  <a:srgbClr val="9933FF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27551" y="3295885"/>
            <a:ext cx="7139836" cy="5141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9933FF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Formatvorlagen des Textmasters</a:t>
            </a:r>
            <a:endParaRPr lang="en-US" dirty="0"/>
          </a:p>
        </p:txBody>
      </p:sp>
      <p:sp>
        <p:nvSpPr>
          <p:cNvPr id="11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13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90" y="1825625"/>
            <a:ext cx="341256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3823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77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342" y="1405591"/>
            <a:ext cx="33708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7342" y="2229503"/>
            <a:ext cx="3370840" cy="3960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5591"/>
            <a:ext cx="376328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29503"/>
            <a:ext cx="3763288" cy="3960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23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2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1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57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27342"/>
            <a:ext cx="4629150" cy="47337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89" y="1766170"/>
            <a:ext cx="2476729" cy="41028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6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64921"/>
            <a:ext cx="4629150" cy="46961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237" y="1741118"/>
            <a:ext cx="2501781" cy="4127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49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9"/>
          <p:cNvSpPr>
            <a:spLocks/>
          </p:cNvSpPr>
          <p:nvPr userDrawn="1"/>
        </p:nvSpPr>
        <p:spPr bwMode="auto">
          <a:xfrm>
            <a:off x="-9525" y="-7938"/>
            <a:ext cx="971550" cy="6865938"/>
          </a:xfrm>
          <a:prstGeom prst="rect">
            <a:avLst/>
          </a:prstGeom>
          <a:solidFill>
            <a:srgbClr val="9933FF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rot="10800000">
            <a:off x="1524324" y="943196"/>
            <a:ext cx="6864100" cy="109539"/>
          </a:xfrm>
          <a:prstGeom prst="rect">
            <a:avLst/>
          </a:prstGeom>
          <a:gradFill rotWithShape="1">
            <a:gsLst>
              <a:gs pos="0">
                <a:srgbClr val="9933FF"/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>
            <a:fillRect/>
          </a:stretch>
        </p:blipFill>
        <p:spPr bwMode="auto">
          <a:xfrm>
            <a:off x="8501685" y="216027"/>
            <a:ext cx="463050" cy="50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01208"/>
            <a:ext cx="819374" cy="11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Untertitel 2"/>
          <p:cNvSpPr txBox="1">
            <a:spLocks/>
          </p:cNvSpPr>
          <p:nvPr userDrawn="1"/>
        </p:nvSpPr>
        <p:spPr>
          <a:xfrm>
            <a:off x="467544" y="6453336"/>
            <a:ext cx="3038797" cy="31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b="1">
                <a:solidFill>
                  <a:schemeClr val="tx1"/>
                </a:solidFill>
              </a:rPr>
              <a:t>Präsentation </a:t>
            </a:r>
            <a:r>
              <a:rPr lang="de-AT" sz="1400" b="1" smtClean="0">
                <a:solidFill>
                  <a:schemeClr val="tx1"/>
                </a:solidFill>
              </a:rPr>
              <a:t>12.06.2017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4" name="Untertitel 2"/>
          <p:cNvSpPr txBox="1">
            <a:spLocks/>
          </p:cNvSpPr>
          <p:nvPr userDrawn="1"/>
        </p:nvSpPr>
        <p:spPr>
          <a:xfrm>
            <a:off x="-36096" y="2132856"/>
            <a:ext cx="98485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4800" b="1" dirty="0">
                <a:solidFill>
                  <a:schemeClr val="bg1"/>
                </a:solidFill>
              </a:rPr>
              <a:t>5AHIT</a:t>
            </a:r>
          </a:p>
          <a:p>
            <a:r>
              <a:rPr lang="de-AT" sz="4800" b="1" dirty="0">
                <a:solidFill>
                  <a:schemeClr val="bg1"/>
                </a:solidFill>
              </a:rPr>
              <a:t>2016/17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 userDrawn="1"/>
        </p:nvSpPr>
        <p:spPr>
          <a:xfrm>
            <a:off x="1183120" y="1743517"/>
            <a:ext cx="7133296" cy="443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sp>
        <p:nvSpPr>
          <p:cNvPr id="17" name="Inhaltsplatzhalter 2"/>
          <p:cNvSpPr txBox="1">
            <a:spLocks/>
          </p:cNvSpPr>
          <p:nvPr userDrawn="1"/>
        </p:nvSpPr>
        <p:spPr>
          <a:xfrm>
            <a:off x="1255128" y="1916832"/>
            <a:ext cx="7133296" cy="443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de-AT" sz="4000" dirty="0"/>
          </a:p>
        </p:txBody>
      </p:sp>
      <p:sp>
        <p:nvSpPr>
          <p:cNvPr id="23" name="Titelplatzhalter 22"/>
          <p:cNvSpPr>
            <a:spLocks noGrp="1"/>
          </p:cNvSpPr>
          <p:nvPr>
            <p:ph type="title"/>
          </p:nvPr>
        </p:nvSpPr>
        <p:spPr>
          <a:xfrm>
            <a:off x="628650" y="126780"/>
            <a:ext cx="7886700" cy="71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D8E0-2457-48C6-ADD1-BFFD36FDACF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Picture 2" descr="IT_Icon_Symbol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5639"/>
            <a:ext cx="1782577" cy="183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2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Calibri (Überschriften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Untertitel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all" smtClean="0"/>
              <a:t>Diplomarbeit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1D8E0-2457-48C6-ADD1-BFFD36FDACF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all" dirty="0"/>
              <a:t>Diplomarbeit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25" y="1925988"/>
            <a:ext cx="1729123" cy="25936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16832"/>
            <a:ext cx="1729123" cy="25936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77" y="1925988"/>
            <a:ext cx="1729123" cy="259368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75656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Vorname Name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995936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Vorname Name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516216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Vorname Name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1D8E0-2457-48C6-ADD1-BFFD36FDACF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1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all" dirty="0"/>
              <a:t>Diplomarbeit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183120" y="1743517"/>
            <a:ext cx="7133296" cy="443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AT" dirty="0">
                <a:solidFill>
                  <a:schemeClr val="tx1"/>
                </a:solidFill>
              </a:rPr>
              <a:t>Diplomanden:</a:t>
            </a:r>
          </a:p>
          <a:p>
            <a:pPr lvl="1" algn="l"/>
            <a:r>
              <a:rPr lang="de-AT" dirty="0">
                <a:solidFill>
                  <a:schemeClr val="tx1"/>
                </a:solidFill>
              </a:rPr>
              <a:t>Name</a:t>
            </a:r>
          </a:p>
          <a:p>
            <a:pPr algn="l"/>
            <a:r>
              <a:rPr lang="de-AT" dirty="0">
                <a:solidFill>
                  <a:schemeClr val="tx1"/>
                </a:solidFill>
              </a:rPr>
              <a:t>Betreuer:</a:t>
            </a:r>
          </a:p>
          <a:p>
            <a:pPr lvl="1" algn="l"/>
            <a:r>
              <a:rPr lang="de-AT" dirty="0">
                <a:solidFill>
                  <a:schemeClr val="tx1"/>
                </a:solidFill>
              </a:rPr>
              <a:t>Name</a:t>
            </a:r>
          </a:p>
          <a:p>
            <a:pPr algn="l"/>
            <a:r>
              <a:rPr lang="de-AT" dirty="0">
                <a:solidFill>
                  <a:schemeClr val="tx1"/>
                </a:solidFill>
              </a:rPr>
              <a:t>Auftraggeber:</a:t>
            </a:r>
          </a:p>
          <a:p>
            <a:pPr lvl="1" algn="l"/>
            <a:r>
              <a:rPr lang="de-AT" dirty="0">
                <a:solidFill>
                  <a:schemeClr val="tx1"/>
                </a:solidFill>
              </a:rPr>
              <a:t>Name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1D8E0-2457-48C6-ADD1-BFFD36FDACF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02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Ändern von Datum/Schuljahr/Klasse:</a:t>
            </a:r>
          </a:p>
          <a:p>
            <a:pPr lvl="1"/>
            <a:r>
              <a:rPr lang="de-DE" dirty="0"/>
              <a:t>Ansicht &gt; Folienmaster öffnen</a:t>
            </a:r>
          </a:p>
          <a:p>
            <a:pPr lvl="1"/>
            <a:r>
              <a:rPr lang="de-DE" dirty="0"/>
              <a:t>In der oberen (größeren) Folie die Änderungen vornehmen</a:t>
            </a:r>
          </a:p>
          <a:p>
            <a:pPr lvl="1"/>
            <a:r>
              <a:rPr lang="de-DE" dirty="0"/>
              <a:t>Unter Folienmaster die Masteransicht schließen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1D8E0-2457-48C6-ADD1-BFFD36FDACF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1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Diplomarbeit</vt:lpstr>
      <vt:lpstr>Diplomarbeit</vt:lpstr>
      <vt:lpstr>Diplomarbeit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Reichhold</dc:creator>
  <cp:lastModifiedBy>profileLehrer profileLehrer</cp:lastModifiedBy>
  <cp:revision>23</cp:revision>
  <dcterms:created xsi:type="dcterms:W3CDTF">2017-04-21T07:25:13Z</dcterms:created>
  <dcterms:modified xsi:type="dcterms:W3CDTF">2017-04-21T11:41:07Z</dcterms:modified>
</cp:coreProperties>
</file>