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48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9" name="OTLSHAPE_T_2cc2eed1777a431dbe346759e7231a0e_HorizontalConnector1">
            <a:extLst>
              <a:ext uri="{FF2B5EF4-FFF2-40B4-BE49-F238E27FC236}">
                <a16:creationId xmlns:a16="http://schemas.microsoft.com/office/drawing/2014/main" id="{BD8450A7-C8B3-4B79-89C5-D056954E4F2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978737" y="15890113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8" name="OTLSHAPE_T_775eba9507c746c68449b96bfae8966e_HorizontalConnector1">
            <a:extLst>
              <a:ext uri="{FF2B5EF4-FFF2-40B4-BE49-F238E27FC236}">
                <a16:creationId xmlns:a16="http://schemas.microsoft.com/office/drawing/2014/main" id="{7E4374B0-D654-40E5-A368-9B8859FD3E08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151711" y="15299479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7" name="OTLSHAPE_T_625152fce1bc4226a1545630f6e01995_HorizontalConnector1">
            <a:extLst>
              <a:ext uri="{FF2B5EF4-FFF2-40B4-BE49-F238E27FC236}">
                <a16:creationId xmlns:a16="http://schemas.microsoft.com/office/drawing/2014/main" id="{4C86700C-0F30-40D1-90AB-52D13E62AF5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30536" y="14708844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6" name="OTLSHAPE_T_b5c8b6bd492e4c829f181ca55164d3e7_HorizontalConnector1">
            <a:extLst>
              <a:ext uri="{FF2B5EF4-FFF2-40B4-BE49-F238E27FC236}">
                <a16:creationId xmlns:a16="http://schemas.microsoft.com/office/drawing/2014/main" id="{C55163D0-6F03-4A6A-817C-38B79F53EAC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738832" y="14280177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5" name="OTLSHAPE_T_31104af39cbe4ca28d02c28b0c7c57a6_HorizontalConnector1">
            <a:extLst>
              <a:ext uri="{FF2B5EF4-FFF2-40B4-BE49-F238E27FC236}">
                <a16:creationId xmlns:a16="http://schemas.microsoft.com/office/drawing/2014/main" id="{A3BAF7C3-51A8-4EB4-870A-1660B040FC3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803898" y="13983293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4" name="OTLSHAPE_T_082cb28cb5d649a89fa5d0362ea28e3c_HorizontalConnector1">
            <a:extLst>
              <a:ext uri="{FF2B5EF4-FFF2-40B4-BE49-F238E27FC236}">
                <a16:creationId xmlns:a16="http://schemas.microsoft.com/office/drawing/2014/main" id="{1237D390-A2C0-4D15-882D-6A0B2500DCC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222575" y="13656226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3" name="OTLSHAPE_T_f0a6d3c5036b42998bbbfb800809cbe9_HorizontalConnector1">
            <a:extLst>
              <a:ext uri="{FF2B5EF4-FFF2-40B4-BE49-F238E27FC236}">
                <a16:creationId xmlns:a16="http://schemas.microsoft.com/office/drawing/2014/main" id="{DDAFF8A4-26B4-495C-9C07-EAEB5F61815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672792" y="13329158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2" name="OTLSHAPE_T_5d2856876b4144dbbc6c5b7e509fdc72_HorizontalConnector1">
            <a:extLst>
              <a:ext uri="{FF2B5EF4-FFF2-40B4-BE49-F238E27FC236}">
                <a16:creationId xmlns:a16="http://schemas.microsoft.com/office/drawing/2014/main" id="{97400CBB-ABF0-4CA5-B94A-F0E4459EA68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512052" y="13002091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7" name="OTLSHAPE_T_0b1e8459444947f39d194de20c098f06_HorizontalConnector1">
            <a:extLst>
              <a:ext uri="{FF2B5EF4-FFF2-40B4-BE49-F238E27FC236}">
                <a16:creationId xmlns:a16="http://schemas.microsoft.com/office/drawing/2014/main" id="{98DEEA8D-9D6D-4F55-BB2F-E69CC79E0F0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214914" y="12675024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6" name="OTLSHAPE_T_bb2ba46e33fa4a42ae8fe39183fcd217_HorizontalConnector1">
            <a:extLst>
              <a:ext uri="{FF2B5EF4-FFF2-40B4-BE49-F238E27FC236}">
                <a16:creationId xmlns:a16="http://schemas.microsoft.com/office/drawing/2014/main" id="{6CEBFA00-F49F-4633-AEBC-7F5BF9E7C5DA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573181" y="12347956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5" name="OTLSHAPE_T_aea69bf4c88a4da3b0ed0b6f460b5af5_HorizontalConnector1">
            <a:extLst>
              <a:ext uri="{FF2B5EF4-FFF2-40B4-BE49-F238E27FC236}">
                <a16:creationId xmlns:a16="http://schemas.microsoft.com/office/drawing/2014/main" id="{42E54526-EE29-4DB8-921F-D2B97E76F0C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199547" y="12020889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4" name="OTLSHAPE_T_acbc66b5b6ce44aaa8535da06f3ba8b9_HorizontalConnector1">
            <a:extLst>
              <a:ext uri="{FF2B5EF4-FFF2-40B4-BE49-F238E27FC236}">
                <a16:creationId xmlns:a16="http://schemas.microsoft.com/office/drawing/2014/main" id="{77BD23CF-3B74-4377-AF4D-39B1E7F414B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402876" y="11724005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3" name="OTLSHAPE_T_505c3f0b25914b8491f3d1d1bd8be78b_HorizontalConnector1">
            <a:extLst>
              <a:ext uri="{FF2B5EF4-FFF2-40B4-BE49-F238E27FC236}">
                <a16:creationId xmlns:a16="http://schemas.microsoft.com/office/drawing/2014/main" id="{18E6722C-E283-4891-BC90-28FB9EEC858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155225" y="11427122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2" name="OTLSHAPE_T_d29cdbdde3b44c23a2ca60ab7e21b29b_HorizontalConnector1">
            <a:extLst>
              <a:ext uri="{FF2B5EF4-FFF2-40B4-BE49-F238E27FC236}">
                <a16:creationId xmlns:a16="http://schemas.microsoft.com/office/drawing/2014/main" id="{CA99362B-E415-4F10-8DC4-C36CF003F2B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596126" y="11100055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1" name="OTLSHAPE_T_170eb25b53384f06bf9caeb58ed6e923_HorizontalConnector1">
            <a:extLst>
              <a:ext uri="{FF2B5EF4-FFF2-40B4-BE49-F238E27FC236}">
                <a16:creationId xmlns:a16="http://schemas.microsoft.com/office/drawing/2014/main" id="{D87CC2DE-B34A-4067-8BB8-3678B424CB82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174276" y="10803171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0" name="OTLSHAPE_T_1057f57dff614335972c6c796838a70e_HorizontalConnector1">
            <a:extLst>
              <a:ext uri="{FF2B5EF4-FFF2-40B4-BE49-F238E27FC236}">
                <a16:creationId xmlns:a16="http://schemas.microsoft.com/office/drawing/2014/main" id="{A66E4DFC-6DBA-4F55-8EA3-71012E53046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798566" y="10506287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9" name="OTLSHAPE_T_b26232a788294d0da80cbe9d3212c934_HorizontalConnector1">
            <a:extLst>
              <a:ext uri="{FF2B5EF4-FFF2-40B4-BE49-F238E27FC236}">
                <a16:creationId xmlns:a16="http://schemas.microsoft.com/office/drawing/2014/main" id="{6724FFF7-C836-4875-B432-BA3AD7B64BFA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486313" y="10179220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8" name="OTLSHAPE_T_fb834fb0fd87455fb51286cf1aed0181_HorizontalConnector1">
            <a:extLst>
              <a:ext uri="{FF2B5EF4-FFF2-40B4-BE49-F238E27FC236}">
                <a16:creationId xmlns:a16="http://schemas.microsoft.com/office/drawing/2014/main" id="{3F1DDFE5-FBB5-4733-BA01-BA2A618240DA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945251" y="9852153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7" name="OTLSHAPE_T_415838629427457ca12cda4f88f4c673_HorizontalConnector1">
            <a:extLst>
              <a:ext uri="{FF2B5EF4-FFF2-40B4-BE49-F238E27FC236}">
                <a16:creationId xmlns:a16="http://schemas.microsoft.com/office/drawing/2014/main" id="{80C2DCD6-3A73-433A-A6BF-C246A89A6BB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899573" y="9525085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6" name="OTLSHAPE_T_7754225526a1413eac33b1e2ee72a7a9_HorizontalConnector1">
            <a:extLst>
              <a:ext uri="{FF2B5EF4-FFF2-40B4-BE49-F238E27FC236}">
                <a16:creationId xmlns:a16="http://schemas.microsoft.com/office/drawing/2014/main" id="{BBA560D5-C0F9-44B1-8C93-4179DDE5F53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153996" y="9198018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5" name="OTLSHAPE_T_e1f7b2aab5ff4861909bb6f84b9a58d5_HorizontalConnector1">
            <a:extLst>
              <a:ext uri="{FF2B5EF4-FFF2-40B4-BE49-F238E27FC236}">
                <a16:creationId xmlns:a16="http://schemas.microsoft.com/office/drawing/2014/main" id="{B85663E4-FE2B-42CE-A3CC-5A7D99F1664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707888" y="8870951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4" name="OTLSHAPE_T_6d0ac59b73fd4a4fbced8a9925f0881c_HorizontalConnector1">
            <a:extLst>
              <a:ext uri="{FF2B5EF4-FFF2-40B4-BE49-F238E27FC236}">
                <a16:creationId xmlns:a16="http://schemas.microsoft.com/office/drawing/2014/main" id="{042D3517-C49E-4A67-91C1-AF40F370C77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439451" y="8543883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1" name="OTLSHAPE_T_21b58c5a4cd943b3802f5e9de07d7b6c_HorizontalConnector1">
            <a:extLst>
              <a:ext uri="{FF2B5EF4-FFF2-40B4-BE49-F238E27FC236}">
                <a16:creationId xmlns:a16="http://schemas.microsoft.com/office/drawing/2014/main" id="{4BAE990A-9C0D-4ACE-A513-6532538490B3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688582" y="8216816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0" name="OTLSHAPE_T_46e0bf66e5ab4033a4b3a57a033fb277_HorizontalConnector1">
            <a:extLst>
              <a:ext uri="{FF2B5EF4-FFF2-40B4-BE49-F238E27FC236}">
                <a16:creationId xmlns:a16="http://schemas.microsoft.com/office/drawing/2014/main" id="{FB8E4CE6-B94A-4734-82FD-2BF878CDA75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356477" y="7889748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9" name="OTLSHAPE_T_e68ed40d4b83438e8cad58acf3860f3b_HorizontalConnector1">
            <a:extLst>
              <a:ext uri="{FF2B5EF4-FFF2-40B4-BE49-F238E27FC236}">
                <a16:creationId xmlns:a16="http://schemas.microsoft.com/office/drawing/2014/main" id="{A085B1E9-3E95-47DE-B0C5-9CBAC5E071F1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2151457" y="7562681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8" name="OTLSHAPE_T_43f4774306dc496288f2e7fe819fb584_HorizontalConnector1">
            <a:extLst>
              <a:ext uri="{FF2B5EF4-FFF2-40B4-BE49-F238E27FC236}">
                <a16:creationId xmlns:a16="http://schemas.microsoft.com/office/drawing/2014/main" id="{016330D5-127D-47BF-B160-D0C4C777429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000" y="7265798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7" name="OTLSHAPE_T_49b6679fedd44b80918c951ea174ab31_HorizontalConnector1">
            <a:extLst>
              <a:ext uri="{FF2B5EF4-FFF2-40B4-BE49-F238E27FC236}">
                <a16:creationId xmlns:a16="http://schemas.microsoft.com/office/drawing/2014/main" id="{B7B99F38-46AE-4A2D-8551-8A693D2B7DC2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876711" y="6968913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6" name="OTLSHAPE_T_ba2e5b4e4cb94201b6bbef45909cbff2_HorizontalConnector1">
            <a:extLst>
              <a:ext uri="{FF2B5EF4-FFF2-40B4-BE49-F238E27FC236}">
                <a16:creationId xmlns:a16="http://schemas.microsoft.com/office/drawing/2014/main" id="{E198EC4C-F40B-4F2C-B4FA-00153B841FD7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2291325" y="6641847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5" name="OTLSHAPE_T_fd3c1e32a21040adaa8b088d40305476_HorizontalConnector1">
            <a:extLst>
              <a:ext uri="{FF2B5EF4-FFF2-40B4-BE49-F238E27FC236}">
                <a16:creationId xmlns:a16="http://schemas.microsoft.com/office/drawing/2014/main" id="{6718702D-A95E-49D4-8091-9B8CDF364D84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438011" y="6314779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4" name="OTLSHAPE_T_18ee38847f134fc580886c9d7f9030b0_HorizontalConnector1">
            <a:extLst>
              <a:ext uri="{FF2B5EF4-FFF2-40B4-BE49-F238E27FC236}">
                <a16:creationId xmlns:a16="http://schemas.microsoft.com/office/drawing/2014/main" id="{896F90F0-0E64-4208-81F1-8149CE6B0A7E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392333" y="5987711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3" name="OTLSHAPE_T_71964515046c4804a7b339e3293b5c1d_HorizontalConnector1">
            <a:extLst>
              <a:ext uri="{FF2B5EF4-FFF2-40B4-BE49-F238E27FC236}">
                <a16:creationId xmlns:a16="http://schemas.microsoft.com/office/drawing/2014/main" id="{D86BB95A-1C6C-472E-A9E4-DC5689FDC066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071741" y="5660644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2" name="OTLSHAPE_T_264db2009fe6486f9f3700fb0c61098c_HorizontalConnector1">
            <a:extLst>
              <a:ext uri="{FF2B5EF4-FFF2-40B4-BE49-F238E27FC236}">
                <a16:creationId xmlns:a16="http://schemas.microsoft.com/office/drawing/2014/main" id="{CD632DDB-A4C2-4019-9EE1-76EF4D281652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3034741" y="5333577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1" name="OTLSHAPE_T_ee2f68e8b1ef4a9f8c5332855d25b8e5_HorizontalConnector1">
            <a:extLst>
              <a:ext uri="{FF2B5EF4-FFF2-40B4-BE49-F238E27FC236}">
                <a16:creationId xmlns:a16="http://schemas.microsoft.com/office/drawing/2014/main" id="{FA2B7908-4EED-4C1D-8FDD-E013A9D365B8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265204" y="5006510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0" name="OTLSHAPE_T_5aa6116328ae4a149e6d38888221f131_HorizontalConnector1">
            <a:extLst>
              <a:ext uri="{FF2B5EF4-FFF2-40B4-BE49-F238E27FC236}">
                <a16:creationId xmlns:a16="http://schemas.microsoft.com/office/drawing/2014/main" id="{181245A7-3299-4F0C-94D0-AAC2ECEA18AA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933099" y="4679442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" name="OTLSHAPE_T_c73a10d8139146c4861f84b30cc7b56a_HorizontalConnector1">
            <a:extLst>
              <a:ext uri="{FF2B5EF4-FFF2-40B4-BE49-F238E27FC236}">
                <a16:creationId xmlns:a16="http://schemas.microsoft.com/office/drawing/2014/main" id="{1652EB5D-8729-4A8E-91A9-640778B0311E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200648" y="4352375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8" name="OTLSHAPE_T_8d1e173ca30748a1b0d91b0978d881dd_HorizontalConnector1">
            <a:extLst>
              <a:ext uri="{FF2B5EF4-FFF2-40B4-BE49-F238E27FC236}">
                <a16:creationId xmlns:a16="http://schemas.microsoft.com/office/drawing/2014/main" id="{31F5F376-4D59-48AE-A2FC-7CFD231BBAB0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629148" y="4025308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" name="OTLSHAPE_T_8e3b5f33b16648639afbf684971dae5f_HorizontalConnector1">
            <a:extLst>
              <a:ext uri="{FF2B5EF4-FFF2-40B4-BE49-F238E27FC236}">
                <a16:creationId xmlns:a16="http://schemas.microsoft.com/office/drawing/2014/main" id="{B79CEEB9-ACCA-45CE-94B4-0D223385E192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509388" y="3728424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" name="OTLSHAPE_T_6bed2e37dd864b2fa6570b2f3e405580_HorizontalConnector1">
            <a:extLst>
              <a:ext uri="{FF2B5EF4-FFF2-40B4-BE49-F238E27FC236}">
                <a16:creationId xmlns:a16="http://schemas.microsoft.com/office/drawing/2014/main" id="{79A60163-E77F-4A7C-8BA8-6186631EBBCA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3322608" y="3431540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" name="OTLSHAPE_T_dab3688283da477aa7c1704574018f57_HorizontalConnector1">
            <a:extLst>
              <a:ext uri="{FF2B5EF4-FFF2-40B4-BE49-F238E27FC236}">
                <a16:creationId xmlns:a16="http://schemas.microsoft.com/office/drawing/2014/main" id="{03895C4C-A3F3-4DB3-A765-B76017EC7B58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793273" y="3104473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" name="OTLSHAPE_T_ae295f3b8cf14b2480415dca8b511b8f_HorizontalConnector1">
            <a:extLst>
              <a:ext uri="{FF2B5EF4-FFF2-40B4-BE49-F238E27FC236}">
                <a16:creationId xmlns:a16="http://schemas.microsoft.com/office/drawing/2014/main" id="{6F79E36E-A526-4FBC-89C6-A4DD9696A2A8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965909" y="2777406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13fa016881604607b25dc47a98d2af2e_HorizontalConnector1">
            <a:extLst>
              <a:ext uri="{FF2B5EF4-FFF2-40B4-BE49-F238E27FC236}">
                <a16:creationId xmlns:a16="http://schemas.microsoft.com/office/drawing/2014/main" id="{EEE1E50B-A26F-455E-BF3D-A770F9ADCAFA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381286" y="2480522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f55b917b18bd4bd6917b2f815bfb89f8_Connector1">
            <a:extLst>
              <a:ext uri="{FF2B5EF4-FFF2-40B4-BE49-F238E27FC236}">
                <a16:creationId xmlns:a16="http://schemas.microsoft.com/office/drawing/2014/main" id="{F7B0A733-3018-480B-ADA5-42DA0DB28720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20212103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a3adcfb517044adba4fc2812c41f5fe1_Connector1">
            <a:extLst>
              <a:ext uri="{FF2B5EF4-FFF2-40B4-BE49-F238E27FC236}">
                <a16:creationId xmlns:a16="http://schemas.microsoft.com/office/drawing/2014/main" id="{CB3613B6-196E-4E02-A04A-AC5FF2A25DD3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682782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b21e9003f6ee4ba3bc0dc2526974d6a8_Connector1">
            <a:extLst>
              <a:ext uri="{FF2B5EF4-FFF2-40B4-BE49-F238E27FC236}">
                <a16:creationId xmlns:a16="http://schemas.microsoft.com/office/drawing/2014/main" id="{94E2785E-A028-4FA5-89DB-D53E7E2AF238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377921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7a0ca78d783a48abba646be222138832_Connector1">
            <a:extLst>
              <a:ext uri="{FF2B5EF4-FFF2-40B4-BE49-F238E27FC236}">
                <a16:creationId xmlns:a16="http://schemas.microsoft.com/office/drawing/2014/main" id="{C04D8EB3-4F01-4580-8EF6-A8A7995099E4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2217113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07a790c9955449269ff5b0bd8598fc1e_Connector1">
            <a:extLst>
              <a:ext uri="{FF2B5EF4-FFF2-40B4-BE49-F238E27FC236}">
                <a16:creationId xmlns:a16="http://schemas.microsoft.com/office/drawing/2014/main" id="{F5484123-B25F-4A9E-BCBB-329DD3EFE708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895496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e1e9079c800f4401bfd5ca365aecf728_Connector1">
            <a:extLst>
              <a:ext uri="{FF2B5EF4-FFF2-40B4-BE49-F238E27FC236}">
                <a16:creationId xmlns:a16="http://schemas.microsoft.com/office/drawing/2014/main" id="{8F8A515A-9A73-426C-9652-2510E03BBB64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1269018" y="1039495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B1BC2BCC-CDED-4D3A-957B-1C6A4305BE3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46803" y="153263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ABC002A-D7A7-4894-ACED-86CF42BF9E5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1222476" y="153263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80630B1-918D-4A4B-8747-02854E1F4327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62668" y="1481667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89F26169-EBF7-4F98-ABE0-807ED8CA6093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62668" y="1786467"/>
            <a:ext cx="9842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5A60F974-22DF-4F68-8CB8-21FC07C30555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1044282" y="186266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C8605D1C-86F8-488C-A0F1-6BCAD367217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910687" y="1989667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045A44-1544-4E29-A184-DB916EBEC56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326168" y="1579139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6D01A3A-3890-4991-B99E-0F66579B9AFE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495503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26010F2C-DCA3-44CF-96DF-1D8DD86756D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559003" y="1579139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00E33EF-4102-4992-95E9-7C3AC6702A17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728337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B8EC3C25-F26F-487C-9CDC-193E229A7EE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791839" y="1579139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BFC1FAD-1733-40A8-BB12-18AE34EA6F6A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889145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9C3D6B75-CF7A-4FBF-88C1-1307F5C2C7C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952646" y="1579139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D84F6905-B8E4-4104-BA46-8680C449BF35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10121980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8AFB5452-34D6-486C-B2D8-7D1AD5D7CDA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185481" y="1579139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EF8BF226-6218-4601-AA3E-3637BC0A82CD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282789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F0FD99BC-20EF-48B5-8CE5-525B3356C56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346290" y="1579139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C72AF429-588A-4D08-A603-9A040044025B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515623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87DD4970-8985-4C6C-BC6E-2D1E5586411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579125" y="157913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4F953C0A-9CEA-4786-84E4-0646CF30AFAA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748459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4538E959-DDC8-484B-BF95-C727C6274FD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811960" y="1579139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8E2D9AD1-ECC5-4FB7-B66E-81A20265E6C3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837240" y="157056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2700D042-6696-4E7E-9E4D-E4B4514527C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900742" y="1579139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4680" name="OTLSHAPE_M_e1e9079c800f4401bfd5ca365aecf728_Title">
            <a:extLst>
              <a:ext uri="{FF2B5EF4-FFF2-40B4-BE49-F238E27FC236}">
                <a16:creationId xmlns:a16="http://schemas.microsoft.com/office/drawing/2014/main" id="{4F616D4F-D91B-469B-A77A-EDEA721D157B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491268" y="927524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4681" name="OTLSHAPE_M_e1e9079c800f4401bfd5ca365aecf728_Date">
            <a:extLst>
              <a:ext uri="{FF2B5EF4-FFF2-40B4-BE49-F238E27FC236}">
                <a16:creationId xmlns:a16="http://schemas.microsoft.com/office/drawing/2014/main" id="{0009829A-CBFC-4CB8-979F-3952C3ECFF3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491268" y="111074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4682" name="OTLSHAPE_M_e1e9079c800f4401bfd5ca365aecf728_Shape">
            <a:extLst>
              <a:ext uri="{FF2B5EF4-FFF2-40B4-BE49-F238E27FC236}">
                <a16:creationId xmlns:a16="http://schemas.microsoft.com/office/drawing/2014/main" id="{13C9A880-5CE3-4AA5-8CB6-08C88053590C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1294418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3" name="OTLSHAPE_M_07a790c9955449269ff5b0bd8598fc1e_Title">
            <a:extLst>
              <a:ext uri="{FF2B5EF4-FFF2-40B4-BE49-F238E27FC236}">
                <a16:creationId xmlns:a16="http://schemas.microsoft.com/office/drawing/2014/main" id="{AC11842C-DB35-428B-AFE8-1214E235455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8117746" y="927524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84" name="OTLSHAPE_M_07a790c9955449269ff5b0bd8598fc1e_Date">
            <a:extLst>
              <a:ext uri="{FF2B5EF4-FFF2-40B4-BE49-F238E27FC236}">
                <a16:creationId xmlns:a16="http://schemas.microsoft.com/office/drawing/2014/main" id="{3BE77DF4-6F6A-4486-961B-016EECAC2179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117746" y="111074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4685" name="OTLSHAPE_M_07a790c9955449269ff5b0bd8598fc1e_Shape">
            <a:extLst>
              <a:ext uri="{FF2B5EF4-FFF2-40B4-BE49-F238E27FC236}">
                <a16:creationId xmlns:a16="http://schemas.microsoft.com/office/drawing/2014/main" id="{C1AD1220-14AC-4F1C-B861-8133E97C6524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920896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6" name="OTLSHAPE_M_7a0ca78d783a48abba646be222138832_Title">
            <a:extLst>
              <a:ext uri="{FF2B5EF4-FFF2-40B4-BE49-F238E27FC236}">
                <a16:creationId xmlns:a16="http://schemas.microsoft.com/office/drawing/2014/main" id="{5017A9C1-7183-4A0D-8A0B-4536E55B7DCF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439363" y="927524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4687" name="OTLSHAPE_M_7a0ca78d783a48abba646be222138832_Date">
            <a:extLst>
              <a:ext uri="{FF2B5EF4-FFF2-40B4-BE49-F238E27FC236}">
                <a16:creationId xmlns:a16="http://schemas.microsoft.com/office/drawing/2014/main" id="{AD2F0CD4-B6F9-462B-96EF-3361F7EFD54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439363" y="111074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4688" name="OTLSHAPE_M_7a0ca78d783a48abba646be222138832_Shape">
            <a:extLst>
              <a:ext uri="{FF2B5EF4-FFF2-40B4-BE49-F238E27FC236}">
                <a16:creationId xmlns:a16="http://schemas.microsoft.com/office/drawing/2014/main" id="{36CC49AE-0A00-4D56-9EBF-2FC01299940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2242513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9" name="OTLSHAPE_M_b21e9003f6ee4ba3bc0dc2526974d6a8_Title">
            <a:extLst>
              <a:ext uri="{FF2B5EF4-FFF2-40B4-BE49-F238E27FC236}">
                <a16:creationId xmlns:a16="http://schemas.microsoft.com/office/drawing/2014/main" id="{2A6F544B-E23C-4B56-848E-C95FBD3E87D4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600171" y="927524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4690" name="OTLSHAPE_M_b21e9003f6ee4ba3bc0dc2526974d6a8_Date">
            <a:extLst>
              <a:ext uri="{FF2B5EF4-FFF2-40B4-BE49-F238E27FC236}">
                <a16:creationId xmlns:a16="http://schemas.microsoft.com/office/drawing/2014/main" id="{715B55F8-BF30-4CBE-AD3B-BF63F53A10B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600171" y="111074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4691" name="OTLSHAPE_M_b21e9003f6ee4ba3bc0dc2526974d6a8_Shape">
            <a:extLst>
              <a:ext uri="{FF2B5EF4-FFF2-40B4-BE49-F238E27FC236}">
                <a16:creationId xmlns:a16="http://schemas.microsoft.com/office/drawing/2014/main" id="{CE7F54BD-FBF3-4BBF-82C4-478D3B51D3F0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403321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2" name="OTLSHAPE_M_a3adcfb517044adba4fc2812c41f5fe1_Title">
            <a:extLst>
              <a:ext uri="{FF2B5EF4-FFF2-40B4-BE49-F238E27FC236}">
                <a16:creationId xmlns:a16="http://schemas.microsoft.com/office/drawing/2014/main" id="{A3C8A4F8-3AD6-482C-8759-020D953D102B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905032" y="927524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4693" name="OTLSHAPE_M_a3adcfb517044adba4fc2812c41f5fe1_Date">
            <a:extLst>
              <a:ext uri="{FF2B5EF4-FFF2-40B4-BE49-F238E27FC236}">
                <a16:creationId xmlns:a16="http://schemas.microsoft.com/office/drawing/2014/main" id="{FB4A9079-D135-4DDE-80BA-5C78E2F09B72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905032" y="111074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4694" name="OTLSHAPE_M_a3adcfb517044adba4fc2812c41f5fe1_Shape">
            <a:extLst>
              <a:ext uri="{FF2B5EF4-FFF2-40B4-BE49-F238E27FC236}">
                <a16:creationId xmlns:a16="http://schemas.microsoft.com/office/drawing/2014/main" id="{BAE7236F-AC82-4551-AD2D-F762A4C2BD7A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708182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5" name="OTLSHAPE_M_f55b917b18bd4bd6917b2f815bfb89f8_Title">
            <a:extLst>
              <a:ext uri="{FF2B5EF4-FFF2-40B4-BE49-F238E27FC236}">
                <a16:creationId xmlns:a16="http://schemas.microsoft.com/office/drawing/2014/main" id="{F74D8A9E-3E19-4032-92D9-5E49C3AA74CE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434353" y="927524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4696" name="OTLSHAPE_M_f55b917b18bd4bd6917b2f815bfb89f8_Date">
            <a:extLst>
              <a:ext uri="{FF2B5EF4-FFF2-40B4-BE49-F238E27FC236}">
                <a16:creationId xmlns:a16="http://schemas.microsoft.com/office/drawing/2014/main" id="{B85054C0-BE7B-46FA-9043-8E802AC873B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434353" y="111074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4697" name="OTLSHAPE_M_f55b917b18bd4bd6917b2f815bfb89f8_Shape">
            <a:extLst>
              <a:ext uri="{FF2B5EF4-FFF2-40B4-BE49-F238E27FC236}">
                <a16:creationId xmlns:a16="http://schemas.microsoft.com/office/drawing/2014/main" id="{7D605014-5D2C-4ED6-8DBA-DD582AA0A79A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20237503" y="103949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8" name="OTLSHAPE_T_13fa016881604607b25dc47a98d2af2e_Shape">
            <a:extLst>
              <a:ext uri="{FF2B5EF4-FFF2-40B4-BE49-F238E27FC236}">
                <a16:creationId xmlns:a16="http://schemas.microsoft.com/office/drawing/2014/main" id="{D27393A3-7FB2-434D-9798-FEA85E3172F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495503" y="2378922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9" name="OTLSHAPE_T_13fa016881604607b25dc47a98d2af2e_ShapePercentage" hidden="1">
            <a:extLst>
              <a:ext uri="{FF2B5EF4-FFF2-40B4-BE49-F238E27FC236}">
                <a16:creationId xmlns:a16="http://schemas.microsoft.com/office/drawing/2014/main" id="{18912072-B21D-4CCB-810A-E65B9C1FBABC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0" name="OTLSHAPE_T_13fa016881604607b25dc47a98d2af2e_Duration" hidden="1">
            <a:extLst>
              <a:ext uri="{FF2B5EF4-FFF2-40B4-BE49-F238E27FC236}">
                <a16:creationId xmlns:a16="http://schemas.microsoft.com/office/drawing/2014/main" id="{B6B81270-DC7E-4907-A9BA-39C0CA47F2E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4701" name="OTLSHAPE_T_13fa016881604607b25dc47a98d2af2e_TextPercentage" hidden="1">
            <a:extLst>
              <a:ext uri="{FF2B5EF4-FFF2-40B4-BE49-F238E27FC236}">
                <a16:creationId xmlns:a16="http://schemas.microsoft.com/office/drawing/2014/main" id="{81034C95-2394-4EDC-A97C-B50677309E6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02" name="OTLSHAPE_T_13fa016881604607b25dc47a98d2af2e_StartDate" hidden="1">
            <a:extLst>
              <a:ext uri="{FF2B5EF4-FFF2-40B4-BE49-F238E27FC236}">
                <a16:creationId xmlns:a16="http://schemas.microsoft.com/office/drawing/2014/main" id="{13E572AE-CA3D-46BC-9104-2B7A7780C1EC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03" name="OTLSHAPE_T_13fa016881604607b25dc47a98d2af2e_EndDate" hidden="1">
            <a:extLst>
              <a:ext uri="{FF2B5EF4-FFF2-40B4-BE49-F238E27FC236}">
                <a16:creationId xmlns:a16="http://schemas.microsoft.com/office/drawing/2014/main" id="{C95FA640-29C8-444A-A690-CCCCE20D85E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04" name="OTLSHAPE_T_13fa016881604607b25dc47a98d2af2e_JoinedDate">
            <a:extLst>
              <a:ext uri="{FF2B5EF4-FFF2-40B4-BE49-F238E27FC236}">
                <a16:creationId xmlns:a16="http://schemas.microsoft.com/office/drawing/2014/main" id="{046EDEDB-83EF-49AE-B443-95BFC76AD2F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444085" y="2403010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4705" name="OTLSHAPE_T_13fa016881604607b25dc47a98d2af2e_Title">
            <a:extLst>
              <a:ext uri="{FF2B5EF4-FFF2-40B4-BE49-F238E27FC236}">
                <a16:creationId xmlns:a16="http://schemas.microsoft.com/office/drawing/2014/main" id="{A426BFCB-E7FB-41AD-A7D5-882A4E0D51F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56303" y="2395262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4706" name="OTLSHAPE_T_ae295f3b8cf14b2480415dca8b511b8f_Shape">
            <a:extLst>
              <a:ext uri="{FF2B5EF4-FFF2-40B4-BE49-F238E27FC236}">
                <a16:creationId xmlns:a16="http://schemas.microsoft.com/office/drawing/2014/main" id="{01A31826-77D4-4BD2-8AF6-A1019F315F6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736715" y="2675806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7" name="OTLSHAPE_T_ae295f3b8cf14b2480415dca8b511b8f_ShapePercentage" hidden="1">
            <a:extLst>
              <a:ext uri="{FF2B5EF4-FFF2-40B4-BE49-F238E27FC236}">
                <a16:creationId xmlns:a16="http://schemas.microsoft.com/office/drawing/2014/main" id="{926E0C1A-EDEA-4C4A-8036-9925E55A27AD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8" name="OTLSHAPE_T_ae295f3b8cf14b2480415dca8b511b8f_Duration" hidden="1">
            <a:extLst>
              <a:ext uri="{FF2B5EF4-FFF2-40B4-BE49-F238E27FC236}">
                <a16:creationId xmlns:a16="http://schemas.microsoft.com/office/drawing/2014/main" id="{84BD12EC-8674-4F8B-BE8D-FA15C7503129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4709" name="OTLSHAPE_T_ae295f3b8cf14b2480415dca8b511b8f_TextPercentage" hidden="1">
            <a:extLst>
              <a:ext uri="{FF2B5EF4-FFF2-40B4-BE49-F238E27FC236}">
                <a16:creationId xmlns:a16="http://schemas.microsoft.com/office/drawing/2014/main" id="{6E9307FC-BA2A-41F0-9CF7-2E700C570A3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10" name="OTLSHAPE_T_ae295f3b8cf14b2480415dca8b511b8f_StartDate" hidden="1">
            <a:extLst>
              <a:ext uri="{FF2B5EF4-FFF2-40B4-BE49-F238E27FC236}">
                <a16:creationId xmlns:a16="http://schemas.microsoft.com/office/drawing/2014/main" id="{CA9D6240-5B6B-41E0-8B70-6D6F8142AA2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11" name="OTLSHAPE_T_ae295f3b8cf14b2480415dca8b511b8f_EndDate" hidden="1">
            <a:extLst>
              <a:ext uri="{FF2B5EF4-FFF2-40B4-BE49-F238E27FC236}">
                <a16:creationId xmlns:a16="http://schemas.microsoft.com/office/drawing/2014/main" id="{4258A27A-B9F6-45F8-B710-7339B0CBA78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12" name="OTLSHAPE_T_ae295f3b8cf14b2480415dca8b511b8f_JoinedDate">
            <a:extLst>
              <a:ext uri="{FF2B5EF4-FFF2-40B4-BE49-F238E27FC236}">
                <a16:creationId xmlns:a16="http://schemas.microsoft.com/office/drawing/2014/main" id="{EB64D1FD-B97F-4698-BA6A-CD3A6994CEF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939897" y="26456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4713" name="OTLSHAPE_T_ae295f3b8cf14b2480415dca8b511b8f_Title">
            <a:extLst>
              <a:ext uri="{FF2B5EF4-FFF2-40B4-BE49-F238E27FC236}">
                <a16:creationId xmlns:a16="http://schemas.microsoft.com/office/drawing/2014/main" id="{94158CD8-8F1D-4AD9-95F9-C4DAFD4A9B0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456303" y="269214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4714" name="OTLSHAPE_T_dab3688283da477aa7c1704574018f57_Shape">
            <a:extLst>
              <a:ext uri="{FF2B5EF4-FFF2-40B4-BE49-F238E27FC236}">
                <a16:creationId xmlns:a16="http://schemas.microsoft.com/office/drawing/2014/main" id="{3191E077-11C0-4501-86F5-113BDB683D82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8105228" y="3002873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" name="OTLSHAPE_T_dab3688283da477aa7c1704574018f57_ShapePercentage" hidden="1">
            <a:extLst>
              <a:ext uri="{FF2B5EF4-FFF2-40B4-BE49-F238E27FC236}">
                <a16:creationId xmlns:a16="http://schemas.microsoft.com/office/drawing/2014/main" id="{6843B695-9913-40EC-8621-8879D9630C87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6" name="OTLSHAPE_T_dab3688283da477aa7c1704574018f57_Duration" hidden="1">
            <a:extLst>
              <a:ext uri="{FF2B5EF4-FFF2-40B4-BE49-F238E27FC236}">
                <a16:creationId xmlns:a16="http://schemas.microsoft.com/office/drawing/2014/main" id="{18D80EA8-39E9-4190-8AAB-3813B9839F3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4717" name="OTLSHAPE_T_dab3688283da477aa7c1704574018f57_TextPercentage" hidden="1">
            <a:extLst>
              <a:ext uri="{FF2B5EF4-FFF2-40B4-BE49-F238E27FC236}">
                <a16:creationId xmlns:a16="http://schemas.microsoft.com/office/drawing/2014/main" id="{284878C6-7FC3-4412-A7DA-800F76D7C9E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18" name="OTLSHAPE_T_dab3688283da477aa7c1704574018f57_StartDate" hidden="1">
            <a:extLst>
              <a:ext uri="{FF2B5EF4-FFF2-40B4-BE49-F238E27FC236}">
                <a16:creationId xmlns:a16="http://schemas.microsoft.com/office/drawing/2014/main" id="{A63E3EB2-A792-4EE0-8EB3-7250D4227D7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19" name="OTLSHAPE_T_dab3688283da477aa7c1704574018f57_EndDate" hidden="1">
            <a:extLst>
              <a:ext uri="{FF2B5EF4-FFF2-40B4-BE49-F238E27FC236}">
                <a16:creationId xmlns:a16="http://schemas.microsoft.com/office/drawing/2014/main" id="{18A36DBD-58EC-4A68-A595-8C7F1A047A2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0" name="OTLSHAPE_T_dab3688283da477aa7c1704574018f57_JoinedDate">
            <a:extLst>
              <a:ext uri="{FF2B5EF4-FFF2-40B4-BE49-F238E27FC236}">
                <a16:creationId xmlns:a16="http://schemas.microsoft.com/office/drawing/2014/main" id="{629BBCE4-F3B4-4BE6-806C-990DBB3037D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444085" y="297268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4721" name="OTLSHAPE_T_dab3688283da477aa7c1704574018f57_Title">
            <a:extLst>
              <a:ext uri="{FF2B5EF4-FFF2-40B4-BE49-F238E27FC236}">
                <a16:creationId xmlns:a16="http://schemas.microsoft.com/office/drawing/2014/main" id="{D3787D1C-00DB-4895-8DCE-BBABF977497F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456303" y="3019213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4722" name="OTLSHAPE_T_6bed2e37dd864b2fa6570b2f3e405580_Shape">
            <a:extLst>
              <a:ext uri="{FF2B5EF4-FFF2-40B4-BE49-F238E27FC236}">
                <a16:creationId xmlns:a16="http://schemas.microsoft.com/office/drawing/2014/main" id="{ADCEC365-FC0B-470E-A31F-15FC0852314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495503" y="3329940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3" name="OTLSHAPE_T_6bed2e37dd864b2fa6570b2f3e405580_ShapePercentage" hidden="1">
            <a:extLst>
              <a:ext uri="{FF2B5EF4-FFF2-40B4-BE49-F238E27FC236}">
                <a16:creationId xmlns:a16="http://schemas.microsoft.com/office/drawing/2014/main" id="{E9063DB7-3A89-4104-A366-821B51C7BCC4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4" name="OTLSHAPE_T_6bed2e37dd864b2fa6570b2f3e405580_Duration" hidden="1">
            <a:extLst>
              <a:ext uri="{FF2B5EF4-FFF2-40B4-BE49-F238E27FC236}">
                <a16:creationId xmlns:a16="http://schemas.microsoft.com/office/drawing/2014/main" id="{48D6A226-89E8-45D7-8A58-65BD7E94736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4725" name="OTLSHAPE_T_6bed2e37dd864b2fa6570b2f3e405580_TextPercentage" hidden="1">
            <a:extLst>
              <a:ext uri="{FF2B5EF4-FFF2-40B4-BE49-F238E27FC236}">
                <a16:creationId xmlns:a16="http://schemas.microsoft.com/office/drawing/2014/main" id="{A2DBB3EE-9249-4013-8F37-1D252D593139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26" name="OTLSHAPE_T_6bed2e37dd864b2fa6570b2f3e405580_StartDate" hidden="1">
            <a:extLst>
              <a:ext uri="{FF2B5EF4-FFF2-40B4-BE49-F238E27FC236}">
                <a16:creationId xmlns:a16="http://schemas.microsoft.com/office/drawing/2014/main" id="{9D370FBD-B3D8-490E-99E8-FEF8C42611D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7" name="OTLSHAPE_T_6bed2e37dd864b2fa6570b2f3e405580_EndDate" hidden="1">
            <a:extLst>
              <a:ext uri="{FF2B5EF4-FFF2-40B4-BE49-F238E27FC236}">
                <a16:creationId xmlns:a16="http://schemas.microsoft.com/office/drawing/2014/main" id="{12013A7D-7C94-46E6-993F-CA5B8E18ED9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8" name="OTLSHAPE_T_6bed2e37dd864b2fa6570b2f3e405580_JoinedDate">
            <a:extLst>
              <a:ext uri="{FF2B5EF4-FFF2-40B4-BE49-F238E27FC236}">
                <a16:creationId xmlns:a16="http://schemas.microsoft.com/office/drawing/2014/main" id="{324928B0-5632-4F63-ADEC-44FFEE709084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851115" y="32997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4729" name="OTLSHAPE_T_6bed2e37dd864b2fa6570b2f3e405580_Title">
            <a:extLst>
              <a:ext uri="{FF2B5EF4-FFF2-40B4-BE49-F238E27FC236}">
                <a16:creationId xmlns:a16="http://schemas.microsoft.com/office/drawing/2014/main" id="{A8135E3F-3B4E-4492-8C7C-7AC5D42DCA3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456303" y="3346281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4730" name="OTLSHAPE_T_8e3b5f33b16648639afbf684971dae5f_Shape">
            <a:extLst>
              <a:ext uri="{FF2B5EF4-FFF2-40B4-BE49-F238E27FC236}">
                <a16:creationId xmlns:a16="http://schemas.microsoft.com/office/drawing/2014/main" id="{B3ECCB13-4B78-4A66-B873-1ED564BB4CE3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728339" y="3626824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1" name="OTLSHAPE_T_8e3b5f33b16648639afbf684971dae5f_ShapePercentage" hidden="1">
            <a:extLst>
              <a:ext uri="{FF2B5EF4-FFF2-40B4-BE49-F238E27FC236}">
                <a16:creationId xmlns:a16="http://schemas.microsoft.com/office/drawing/2014/main" id="{70A1E396-18FD-41B6-8E8D-AE1AD983CE48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2" name="OTLSHAPE_T_8e3b5f33b16648639afbf684971dae5f_Duration" hidden="1">
            <a:extLst>
              <a:ext uri="{FF2B5EF4-FFF2-40B4-BE49-F238E27FC236}">
                <a16:creationId xmlns:a16="http://schemas.microsoft.com/office/drawing/2014/main" id="{53EB9B97-C51B-4245-9C5E-787C914F4E0A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733" name="OTLSHAPE_T_8e3b5f33b16648639afbf684971dae5f_TextPercentage" hidden="1">
            <a:extLst>
              <a:ext uri="{FF2B5EF4-FFF2-40B4-BE49-F238E27FC236}">
                <a16:creationId xmlns:a16="http://schemas.microsoft.com/office/drawing/2014/main" id="{D4A1A79F-6710-4A16-9B2E-7B32990E172D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34" name="OTLSHAPE_T_8e3b5f33b16648639afbf684971dae5f_StartDate" hidden="1">
            <a:extLst>
              <a:ext uri="{FF2B5EF4-FFF2-40B4-BE49-F238E27FC236}">
                <a16:creationId xmlns:a16="http://schemas.microsoft.com/office/drawing/2014/main" id="{F2CE91B2-78F4-4693-888D-DA4AD8FDCB58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35" name="OTLSHAPE_T_8e3b5f33b16648639afbf684971dae5f_EndDate" hidden="1">
            <a:extLst>
              <a:ext uri="{FF2B5EF4-FFF2-40B4-BE49-F238E27FC236}">
                <a16:creationId xmlns:a16="http://schemas.microsoft.com/office/drawing/2014/main" id="{C57DDBDE-74FA-49F6-BD3D-E34817AD7D3D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36" name="OTLSHAPE_T_8e3b5f33b16648639afbf684971dae5f_JoinedDate">
            <a:extLst>
              <a:ext uri="{FF2B5EF4-FFF2-40B4-BE49-F238E27FC236}">
                <a16:creationId xmlns:a16="http://schemas.microsoft.com/office/drawing/2014/main" id="{FA4CD817-42C1-48CB-9265-C3298F20A2FA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660166" y="365091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4737" name="OTLSHAPE_T_8e3b5f33b16648639afbf684971dae5f_Title">
            <a:extLst>
              <a:ext uri="{FF2B5EF4-FFF2-40B4-BE49-F238E27FC236}">
                <a16:creationId xmlns:a16="http://schemas.microsoft.com/office/drawing/2014/main" id="{FCD4C1FD-CA82-4CFD-882C-61DD398930AA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56303" y="3643165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4738" name="OTLSHAPE_T_8d1e173ca30748a1b0d91b0978d881dd_Shape">
            <a:extLst>
              <a:ext uri="{FF2B5EF4-FFF2-40B4-BE49-F238E27FC236}">
                <a16:creationId xmlns:a16="http://schemas.microsoft.com/office/drawing/2014/main" id="{EDAD9263-CDE2-4F35-9C0A-765FC8D24F55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800315" y="3923708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9" name="OTLSHAPE_T_8d1e173ca30748a1b0d91b0978d881dd_ShapePercentage" hidden="1">
            <a:extLst>
              <a:ext uri="{FF2B5EF4-FFF2-40B4-BE49-F238E27FC236}">
                <a16:creationId xmlns:a16="http://schemas.microsoft.com/office/drawing/2014/main" id="{1B3A3072-9B2D-4024-AD3E-6A3B936E69FD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0" name="OTLSHAPE_T_8d1e173ca30748a1b0d91b0978d881dd_Duration" hidden="1">
            <a:extLst>
              <a:ext uri="{FF2B5EF4-FFF2-40B4-BE49-F238E27FC236}">
                <a16:creationId xmlns:a16="http://schemas.microsoft.com/office/drawing/2014/main" id="{6AC4E860-1473-4E13-B867-7F84270F9B07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4741" name="OTLSHAPE_T_8d1e173ca30748a1b0d91b0978d881dd_TextPercentage" hidden="1">
            <a:extLst>
              <a:ext uri="{FF2B5EF4-FFF2-40B4-BE49-F238E27FC236}">
                <a16:creationId xmlns:a16="http://schemas.microsoft.com/office/drawing/2014/main" id="{CEB0BC09-3891-4A50-AF86-469CE82B6CAC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42" name="OTLSHAPE_T_8d1e173ca30748a1b0d91b0978d881dd_StartDate" hidden="1">
            <a:extLst>
              <a:ext uri="{FF2B5EF4-FFF2-40B4-BE49-F238E27FC236}">
                <a16:creationId xmlns:a16="http://schemas.microsoft.com/office/drawing/2014/main" id="{C9E31EA1-88DD-4593-ADC8-D722573D87D5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3" name="OTLSHAPE_T_8d1e173ca30748a1b0d91b0978d881dd_EndDate" hidden="1">
            <a:extLst>
              <a:ext uri="{FF2B5EF4-FFF2-40B4-BE49-F238E27FC236}">
                <a16:creationId xmlns:a16="http://schemas.microsoft.com/office/drawing/2014/main" id="{CE74EB8B-750B-478B-BDC1-9AEC83A63CCA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4" name="OTLSHAPE_T_8d1e173ca30748a1b0d91b0978d881dd_JoinedDate">
            <a:extLst>
              <a:ext uri="{FF2B5EF4-FFF2-40B4-BE49-F238E27FC236}">
                <a16:creationId xmlns:a16="http://schemas.microsoft.com/office/drawing/2014/main" id="{724DB466-379E-4EED-9665-D0C2F156713C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139223" y="3893524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4745" name="OTLSHAPE_T_8d1e173ca30748a1b0d91b0978d881dd_Title">
            <a:extLst>
              <a:ext uri="{FF2B5EF4-FFF2-40B4-BE49-F238E27FC236}">
                <a16:creationId xmlns:a16="http://schemas.microsoft.com/office/drawing/2014/main" id="{06708002-61F9-4AAE-9F57-5F0350ACF6F4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456303" y="3940048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4746" name="OTLSHAPE_T_c73a10d8139146c4861f84b30cc7b56a_Shape">
            <a:extLst>
              <a:ext uri="{FF2B5EF4-FFF2-40B4-BE49-F238E27FC236}">
                <a16:creationId xmlns:a16="http://schemas.microsoft.com/office/drawing/2014/main" id="{E35DBAC1-32B5-4516-904B-A574E6AC9974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808692" y="42507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7" name="OTLSHAPE_T_c73a10d8139146c4861f84b30cc7b56a_ShapePercentage" hidden="1">
            <a:extLst>
              <a:ext uri="{FF2B5EF4-FFF2-40B4-BE49-F238E27FC236}">
                <a16:creationId xmlns:a16="http://schemas.microsoft.com/office/drawing/2014/main" id="{09A10D85-0752-4A61-870A-5B31735BF37E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8" name="OTLSHAPE_T_c73a10d8139146c4861f84b30cc7b56a_Duration" hidden="1">
            <a:extLst>
              <a:ext uri="{FF2B5EF4-FFF2-40B4-BE49-F238E27FC236}">
                <a16:creationId xmlns:a16="http://schemas.microsoft.com/office/drawing/2014/main" id="{C1D1AF57-C913-4D0F-A681-E5287CE3DADF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4749" name="OTLSHAPE_T_c73a10d8139146c4861f84b30cc7b56a_TextPercentage" hidden="1">
            <a:extLst>
              <a:ext uri="{FF2B5EF4-FFF2-40B4-BE49-F238E27FC236}">
                <a16:creationId xmlns:a16="http://schemas.microsoft.com/office/drawing/2014/main" id="{5A39E19B-BAF7-47B7-A73B-71ECB2BCED15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50" name="OTLSHAPE_T_c73a10d8139146c4861f84b30cc7b56a_StartDate" hidden="1">
            <a:extLst>
              <a:ext uri="{FF2B5EF4-FFF2-40B4-BE49-F238E27FC236}">
                <a16:creationId xmlns:a16="http://schemas.microsoft.com/office/drawing/2014/main" id="{C96CF627-2926-4BE9-A6FB-2C77EBF89E56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51" name="OTLSHAPE_T_c73a10d8139146c4861f84b30cc7b56a_EndDate" hidden="1">
            <a:extLst>
              <a:ext uri="{FF2B5EF4-FFF2-40B4-BE49-F238E27FC236}">
                <a16:creationId xmlns:a16="http://schemas.microsoft.com/office/drawing/2014/main" id="{3C399429-B5ED-4887-9E52-A839E3177801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52" name="OTLSHAPE_T_c73a10d8139146c4861f84b30cc7b56a_JoinedDate">
            <a:extLst>
              <a:ext uri="{FF2B5EF4-FFF2-40B4-BE49-F238E27FC236}">
                <a16:creationId xmlns:a16="http://schemas.microsoft.com/office/drawing/2014/main" id="{A493EB31-2BA0-4BB4-8E14-FF41740F0566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363681" y="422059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753" name="OTLSHAPE_T_c73a10d8139146c4861f84b30cc7b56a_Title">
            <a:extLst>
              <a:ext uri="{FF2B5EF4-FFF2-40B4-BE49-F238E27FC236}">
                <a16:creationId xmlns:a16="http://schemas.microsoft.com/office/drawing/2014/main" id="{BBE8D10B-2330-48AF-80EF-3E7063F4A8E4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456303" y="4267116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4754" name="OTLSHAPE_T_5aa6116328ae4a149e6d38888221f131_Shape">
            <a:extLst>
              <a:ext uri="{FF2B5EF4-FFF2-40B4-BE49-F238E27FC236}">
                <a16:creationId xmlns:a16="http://schemas.microsoft.com/office/drawing/2014/main" id="{751CFB69-F447-45D7-9ED1-F9BA4772F56B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808692" y="4577842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5" name="OTLSHAPE_T_5aa6116328ae4a149e6d38888221f131_ShapePercentage" hidden="1">
            <a:extLst>
              <a:ext uri="{FF2B5EF4-FFF2-40B4-BE49-F238E27FC236}">
                <a16:creationId xmlns:a16="http://schemas.microsoft.com/office/drawing/2014/main" id="{1B55CC80-C6C7-45F4-9A64-594D97142091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6" name="OTLSHAPE_T_5aa6116328ae4a149e6d38888221f131_Duration" hidden="1">
            <a:extLst>
              <a:ext uri="{FF2B5EF4-FFF2-40B4-BE49-F238E27FC236}">
                <a16:creationId xmlns:a16="http://schemas.microsoft.com/office/drawing/2014/main" id="{B9242A3D-FBFA-45E7-88E4-4D9063945F87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4757" name="OTLSHAPE_T_5aa6116328ae4a149e6d38888221f131_TextPercentage" hidden="1">
            <a:extLst>
              <a:ext uri="{FF2B5EF4-FFF2-40B4-BE49-F238E27FC236}">
                <a16:creationId xmlns:a16="http://schemas.microsoft.com/office/drawing/2014/main" id="{6DBD78CE-0348-45AB-8987-198E5190A97E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58" name="OTLSHAPE_T_5aa6116328ae4a149e6d38888221f131_StartDate" hidden="1">
            <a:extLst>
              <a:ext uri="{FF2B5EF4-FFF2-40B4-BE49-F238E27FC236}">
                <a16:creationId xmlns:a16="http://schemas.microsoft.com/office/drawing/2014/main" id="{F404D682-D5CA-4277-A6E4-784840809F5B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59" name="OTLSHAPE_T_5aa6116328ae4a149e6d38888221f131_EndDate" hidden="1">
            <a:extLst>
              <a:ext uri="{FF2B5EF4-FFF2-40B4-BE49-F238E27FC236}">
                <a16:creationId xmlns:a16="http://schemas.microsoft.com/office/drawing/2014/main" id="{E358D718-A4DA-4D0A-B806-5ADD131C8FB1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60" name="OTLSHAPE_T_5aa6116328ae4a149e6d38888221f131_JoinedDate">
            <a:extLst>
              <a:ext uri="{FF2B5EF4-FFF2-40B4-BE49-F238E27FC236}">
                <a16:creationId xmlns:a16="http://schemas.microsoft.com/office/drawing/2014/main" id="{F0EB820F-DEA9-482C-9CAD-BD0BCE5BCF58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363681" y="45476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761" name="OTLSHAPE_T_5aa6116328ae4a149e6d38888221f131_Title">
            <a:extLst>
              <a:ext uri="{FF2B5EF4-FFF2-40B4-BE49-F238E27FC236}">
                <a16:creationId xmlns:a16="http://schemas.microsoft.com/office/drawing/2014/main" id="{D8535E6F-7D1C-4911-9219-8474B63FB0F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456303" y="4594183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4762" name="OTLSHAPE_T_ee2f68e8b1ef4a9f8c5332855d25b8e5_Shape">
            <a:extLst>
              <a:ext uri="{FF2B5EF4-FFF2-40B4-BE49-F238E27FC236}">
                <a16:creationId xmlns:a16="http://schemas.microsoft.com/office/drawing/2014/main" id="{B221EB76-E60E-47D7-B76A-D3AD91A2EE5B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736715" y="4904910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3" name="OTLSHAPE_T_ee2f68e8b1ef4a9f8c5332855d25b8e5_ShapePercentage" hidden="1">
            <a:extLst>
              <a:ext uri="{FF2B5EF4-FFF2-40B4-BE49-F238E27FC236}">
                <a16:creationId xmlns:a16="http://schemas.microsoft.com/office/drawing/2014/main" id="{7B73438F-2A62-4F10-88F1-C1DEF905D14E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4" name="OTLSHAPE_T_ee2f68e8b1ef4a9f8c5332855d25b8e5_Duration" hidden="1">
            <a:extLst>
              <a:ext uri="{FF2B5EF4-FFF2-40B4-BE49-F238E27FC236}">
                <a16:creationId xmlns:a16="http://schemas.microsoft.com/office/drawing/2014/main" id="{7EA684F8-C36E-4C6D-832E-1A8E36E32E8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4765" name="OTLSHAPE_T_ee2f68e8b1ef4a9f8c5332855d25b8e5_TextPercentage" hidden="1">
            <a:extLst>
              <a:ext uri="{FF2B5EF4-FFF2-40B4-BE49-F238E27FC236}">
                <a16:creationId xmlns:a16="http://schemas.microsoft.com/office/drawing/2014/main" id="{FE6B7880-87E5-4AA8-86E2-AB5395A3A1D7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66" name="OTLSHAPE_T_ee2f68e8b1ef4a9f8c5332855d25b8e5_StartDate" hidden="1">
            <a:extLst>
              <a:ext uri="{FF2B5EF4-FFF2-40B4-BE49-F238E27FC236}">
                <a16:creationId xmlns:a16="http://schemas.microsoft.com/office/drawing/2014/main" id="{9719974B-4F6E-4D0B-AFB1-51A8B378820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67" name="OTLSHAPE_T_ee2f68e8b1ef4a9f8c5332855d25b8e5_EndDate" hidden="1">
            <a:extLst>
              <a:ext uri="{FF2B5EF4-FFF2-40B4-BE49-F238E27FC236}">
                <a16:creationId xmlns:a16="http://schemas.microsoft.com/office/drawing/2014/main" id="{198971B2-46F7-4395-99DD-04082E55839C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68" name="OTLSHAPE_T_ee2f68e8b1ef4a9f8c5332855d25b8e5_JoinedDate">
            <a:extLst>
              <a:ext uri="{FF2B5EF4-FFF2-40B4-BE49-F238E27FC236}">
                <a16:creationId xmlns:a16="http://schemas.microsoft.com/office/drawing/2014/main" id="{4BD32825-92B7-41B2-9296-F307D5144237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867869" y="48747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4769" name="OTLSHAPE_T_ee2f68e8b1ef4a9f8c5332855d25b8e5_Title">
            <a:extLst>
              <a:ext uri="{FF2B5EF4-FFF2-40B4-BE49-F238E27FC236}">
                <a16:creationId xmlns:a16="http://schemas.microsoft.com/office/drawing/2014/main" id="{23C9D020-5D35-45CF-A19D-666FD833F0B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456303" y="4921250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4770" name="OTLSHAPE_T_264db2009fe6486f9f3700fb0c61098c_Shape">
            <a:extLst>
              <a:ext uri="{FF2B5EF4-FFF2-40B4-BE49-F238E27FC236}">
                <a16:creationId xmlns:a16="http://schemas.microsoft.com/office/drawing/2014/main" id="{6CABA643-5CA3-403D-AB95-239E35209D10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736715" y="5231977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1" name="OTLSHAPE_T_264db2009fe6486f9f3700fb0c61098c_ShapePercentage" hidden="1">
            <a:extLst>
              <a:ext uri="{FF2B5EF4-FFF2-40B4-BE49-F238E27FC236}">
                <a16:creationId xmlns:a16="http://schemas.microsoft.com/office/drawing/2014/main" id="{EA943499-8CB2-497D-8BA9-3D03A9B08248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2" name="OTLSHAPE_T_264db2009fe6486f9f3700fb0c61098c_Duration" hidden="1">
            <a:extLst>
              <a:ext uri="{FF2B5EF4-FFF2-40B4-BE49-F238E27FC236}">
                <a16:creationId xmlns:a16="http://schemas.microsoft.com/office/drawing/2014/main" id="{B83E8B6D-6332-4677-8B20-EB008973BE62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4773" name="OTLSHAPE_T_264db2009fe6486f9f3700fb0c61098c_TextPercentage" hidden="1">
            <a:extLst>
              <a:ext uri="{FF2B5EF4-FFF2-40B4-BE49-F238E27FC236}">
                <a16:creationId xmlns:a16="http://schemas.microsoft.com/office/drawing/2014/main" id="{5F106D42-E5CA-4093-BB2A-4336E58BCCC3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74" name="OTLSHAPE_T_264db2009fe6486f9f3700fb0c61098c_StartDate" hidden="1">
            <a:extLst>
              <a:ext uri="{FF2B5EF4-FFF2-40B4-BE49-F238E27FC236}">
                <a16:creationId xmlns:a16="http://schemas.microsoft.com/office/drawing/2014/main" id="{694238B3-6756-451F-932C-394CFBC86290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5" name="OTLSHAPE_T_264db2009fe6486f9f3700fb0c61098c_EndDate" hidden="1">
            <a:extLst>
              <a:ext uri="{FF2B5EF4-FFF2-40B4-BE49-F238E27FC236}">
                <a16:creationId xmlns:a16="http://schemas.microsoft.com/office/drawing/2014/main" id="{D0C97BB9-B319-4971-841E-E4429DEEC9D5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6" name="OTLSHAPE_T_264db2009fe6486f9f3700fb0c61098c_JoinedDate">
            <a:extLst>
              <a:ext uri="{FF2B5EF4-FFF2-40B4-BE49-F238E27FC236}">
                <a16:creationId xmlns:a16="http://schemas.microsoft.com/office/drawing/2014/main" id="{8F9D92EE-4A15-4707-814B-DF2F923DA7BA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8300031" y="5201793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4777" name="OTLSHAPE_T_264db2009fe6486f9f3700fb0c61098c_Title">
            <a:extLst>
              <a:ext uri="{FF2B5EF4-FFF2-40B4-BE49-F238E27FC236}">
                <a16:creationId xmlns:a16="http://schemas.microsoft.com/office/drawing/2014/main" id="{A8659BBE-7D0E-4DF5-9045-775E0C7EA48F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456303" y="5248318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778" name="OTLSHAPE_T_71964515046c4804a7b339e3293b5c1d_Shape">
            <a:extLst>
              <a:ext uri="{FF2B5EF4-FFF2-40B4-BE49-F238E27FC236}">
                <a16:creationId xmlns:a16="http://schemas.microsoft.com/office/drawing/2014/main" id="{1EEAFEB4-4169-49D3-BCE4-7D44087A0C54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736715" y="5559044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9" name="OTLSHAPE_T_71964515046c4804a7b339e3293b5c1d_ShapePercentage" hidden="1">
            <a:extLst>
              <a:ext uri="{FF2B5EF4-FFF2-40B4-BE49-F238E27FC236}">
                <a16:creationId xmlns:a16="http://schemas.microsoft.com/office/drawing/2014/main" id="{722144ED-8476-45E2-A849-AB57BC3D2AE0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0" name="OTLSHAPE_T_71964515046c4804a7b339e3293b5c1d_Duration" hidden="1">
            <a:extLst>
              <a:ext uri="{FF2B5EF4-FFF2-40B4-BE49-F238E27FC236}">
                <a16:creationId xmlns:a16="http://schemas.microsoft.com/office/drawing/2014/main" id="{3FDD312C-1CDC-4930-BF04-73C95875F202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4781" name="OTLSHAPE_T_71964515046c4804a7b339e3293b5c1d_TextPercentage" hidden="1">
            <a:extLst>
              <a:ext uri="{FF2B5EF4-FFF2-40B4-BE49-F238E27FC236}">
                <a16:creationId xmlns:a16="http://schemas.microsoft.com/office/drawing/2014/main" id="{4A828F67-6EDD-4346-8AE8-D9872FF06DA2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82" name="OTLSHAPE_T_71964515046c4804a7b339e3293b5c1d_StartDate" hidden="1">
            <a:extLst>
              <a:ext uri="{FF2B5EF4-FFF2-40B4-BE49-F238E27FC236}">
                <a16:creationId xmlns:a16="http://schemas.microsoft.com/office/drawing/2014/main" id="{613E49B9-10CE-4975-A662-D0D3B3409387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83" name="OTLSHAPE_T_71964515046c4804a7b339e3293b5c1d_EndDate" hidden="1">
            <a:extLst>
              <a:ext uri="{FF2B5EF4-FFF2-40B4-BE49-F238E27FC236}">
                <a16:creationId xmlns:a16="http://schemas.microsoft.com/office/drawing/2014/main" id="{58F04C85-FD53-454E-B2A9-FE25EC40DEAF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84" name="OTLSHAPE_T_71964515046c4804a7b339e3293b5c1d_JoinedDate">
            <a:extLst>
              <a:ext uri="{FF2B5EF4-FFF2-40B4-BE49-F238E27FC236}">
                <a16:creationId xmlns:a16="http://schemas.microsoft.com/office/drawing/2014/main" id="{7790647E-E6F8-4ED7-9A37-62455C0F84B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660166" y="552886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4785" name="OTLSHAPE_T_71964515046c4804a7b339e3293b5c1d_Title">
            <a:extLst>
              <a:ext uri="{FF2B5EF4-FFF2-40B4-BE49-F238E27FC236}">
                <a16:creationId xmlns:a16="http://schemas.microsoft.com/office/drawing/2014/main" id="{54A190BA-3118-41B2-94B9-D33AE69D4B7E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456303" y="5575385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4786" name="OTLSHAPE_T_18ee38847f134fc580886c9d7f9030b0_Shape">
            <a:extLst>
              <a:ext uri="{FF2B5EF4-FFF2-40B4-BE49-F238E27FC236}">
                <a16:creationId xmlns:a16="http://schemas.microsoft.com/office/drawing/2014/main" id="{13B555A1-4D53-4936-A09C-78FA94C7D9B9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736715" y="5886111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7" name="OTLSHAPE_T_18ee38847f134fc580886c9d7f9030b0_ShapePercentage" hidden="1">
            <a:extLst>
              <a:ext uri="{FF2B5EF4-FFF2-40B4-BE49-F238E27FC236}">
                <a16:creationId xmlns:a16="http://schemas.microsoft.com/office/drawing/2014/main" id="{59FC3DA3-C7C2-49BC-BE5C-1D2A55A77177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8" name="OTLSHAPE_T_18ee38847f134fc580886c9d7f9030b0_Duration" hidden="1">
            <a:extLst>
              <a:ext uri="{FF2B5EF4-FFF2-40B4-BE49-F238E27FC236}">
                <a16:creationId xmlns:a16="http://schemas.microsoft.com/office/drawing/2014/main" id="{AD3C318C-294A-4FF8-9641-7DF54BFB28A8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4789" name="OTLSHAPE_T_18ee38847f134fc580886c9d7f9030b0_TextPercentage" hidden="1">
            <a:extLst>
              <a:ext uri="{FF2B5EF4-FFF2-40B4-BE49-F238E27FC236}">
                <a16:creationId xmlns:a16="http://schemas.microsoft.com/office/drawing/2014/main" id="{92C2752E-D955-4727-B0A9-F8B8156582CE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90" name="OTLSHAPE_T_18ee38847f134fc580886c9d7f9030b0_StartDate" hidden="1">
            <a:extLst>
              <a:ext uri="{FF2B5EF4-FFF2-40B4-BE49-F238E27FC236}">
                <a16:creationId xmlns:a16="http://schemas.microsoft.com/office/drawing/2014/main" id="{48458FB3-B421-4C1A-94FB-6DD965B21E8A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91" name="OTLSHAPE_T_18ee38847f134fc580886c9d7f9030b0_EndDate" hidden="1">
            <a:extLst>
              <a:ext uri="{FF2B5EF4-FFF2-40B4-BE49-F238E27FC236}">
                <a16:creationId xmlns:a16="http://schemas.microsoft.com/office/drawing/2014/main" id="{3A588F20-9A3F-4B20-AAE5-4560448EA515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92" name="OTLSHAPE_T_18ee38847f134fc580886c9d7f9030b0_JoinedDate">
            <a:extLst>
              <a:ext uri="{FF2B5EF4-FFF2-40B4-BE49-F238E27FC236}">
                <a16:creationId xmlns:a16="http://schemas.microsoft.com/office/drawing/2014/main" id="{9FBCA582-122F-46E8-BACD-3A9E58D40671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363681" y="585592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793" name="OTLSHAPE_T_18ee38847f134fc580886c9d7f9030b0_Title">
            <a:extLst>
              <a:ext uri="{FF2B5EF4-FFF2-40B4-BE49-F238E27FC236}">
                <a16:creationId xmlns:a16="http://schemas.microsoft.com/office/drawing/2014/main" id="{0BFBC2FF-5738-4B45-B4BA-F34D0BCB338F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456303" y="5902452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4794" name="OTLSHAPE_T_fd3c1e32a21040adaa8b088d40305476_Shape">
            <a:extLst>
              <a:ext uri="{FF2B5EF4-FFF2-40B4-BE49-F238E27FC236}">
                <a16:creationId xmlns:a16="http://schemas.microsoft.com/office/drawing/2014/main" id="{5D627D44-8EF9-4C1C-A753-34EDFA4D7704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736715" y="6213179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5" name="OTLSHAPE_T_fd3c1e32a21040adaa8b088d40305476_ShapePercentage" hidden="1">
            <a:extLst>
              <a:ext uri="{FF2B5EF4-FFF2-40B4-BE49-F238E27FC236}">
                <a16:creationId xmlns:a16="http://schemas.microsoft.com/office/drawing/2014/main" id="{A3557719-10A7-4C72-822A-E5AADD076F5B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6" name="OTLSHAPE_T_fd3c1e32a21040adaa8b088d40305476_Duration" hidden="1">
            <a:extLst>
              <a:ext uri="{FF2B5EF4-FFF2-40B4-BE49-F238E27FC236}">
                <a16:creationId xmlns:a16="http://schemas.microsoft.com/office/drawing/2014/main" id="{CB2B824F-C7C7-4E8A-B06B-06C48AD28E46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4797" name="OTLSHAPE_T_fd3c1e32a21040adaa8b088d40305476_TextPercentage" hidden="1">
            <a:extLst>
              <a:ext uri="{FF2B5EF4-FFF2-40B4-BE49-F238E27FC236}">
                <a16:creationId xmlns:a16="http://schemas.microsoft.com/office/drawing/2014/main" id="{8ECD017F-8418-4F43-857E-7FF03F37A0A8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98" name="OTLSHAPE_T_fd3c1e32a21040adaa8b088d40305476_StartDate" hidden="1">
            <a:extLst>
              <a:ext uri="{FF2B5EF4-FFF2-40B4-BE49-F238E27FC236}">
                <a16:creationId xmlns:a16="http://schemas.microsoft.com/office/drawing/2014/main" id="{D6342CD6-19A8-4C30-8250-591FD5370080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99" name="OTLSHAPE_T_fd3c1e32a21040adaa8b088d40305476_EndDate" hidden="1">
            <a:extLst>
              <a:ext uri="{FF2B5EF4-FFF2-40B4-BE49-F238E27FC236}">
                <a16:creationId xmlns:a16="http://schemas.microsoft.com/office/drawing/2014/main" id="{88BB229D-6814-4BA8-8BAC-A0A9EE49B3B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00" name="OTLSHAPE_T_fd3c1e32a21040adaa8b088d40305476_JoinedDate">
            <a:extLst>
              <a:ext uri="{FF2B5EF4-FFF2-40B4-BE49-F238E27FC236}">
                <a16:creationId xmlns:a16="http://schemas.microsoft.com/office/drawing/2014/main" id="{40A2E10E-A859-4254-9A67-887C39BAE96C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867869" y="618299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4801" name="OTLSHAPE_T_fd3c1e32a21040adaa8b088d40305476_Title">
            <a:extLst>
              <a:ext uri="{FF2B5EF4-FFF2-40B4-BE49-F238E27FC236}">
                <a16:creationId xmlns:a16="http://schemas.microsoft.com/office/drawing/2014/main" id="{B875FC32-A781-4994-BA77-3A77A071D6CE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6303" y="6229520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4802" name="OTLSHAPE_T_ba2e5b4e4cb94201b6bbef45909cbff2_Shape">
            <a:extLst>
              <a:ext uri="{FF2B5EF4-FFF2-40B4-BE49-F238E27FC236}">
                <a16:creationId xmlns:a16="http://schemas.microsoft.com/office/drawing/2014/main" id="{E7A33720-953B-4BF5-82AD-DB9A67E23388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736715" y="6540247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3" name="OTLSHAPE_T_ba2e5b4e4cb94201b6bbef45909cbff2_ShapePercentage" hidden="1">
            <a:extLst>
              <a:ext uri="{FF2B5EF4-FFF2-40B4-BE49-F238E27FC236}">
                <a16:creationId xmlns:a16="http://schemas.microsoft.com/office/drawing/2014/main" id="{B471C5A4-CE64-4AAA-A670-9D8B65F1F4CA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4" name="OTLSHAPE_T_ba2e5b4e4cb94201b6bbef45909cbff2_Duration" hidden="1">
            <a:extLst>
              <a:ext uri="{FF2B5EF4-FFF2-40B4-BE49-F238E27FC236}">
                <a16:creationId xmlns:a16="http://schemas.microsoft.com/office/drawing/2014/main" id="{8E3A4636-216C-40A0-B841-B04DDDAA64C7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4805" name="OTLSHAPE_T_ba2e5b4e4cb94201b6bbef45909cbff2_TextPercentage" hidden="1">
            <a:extLst>
              <a:ext uri="{FF2B5EF4-FFF2-40B4-BE49-F238E27FC236}">
                <a16:creationId xmlns:a16="http://schemas.microsoft.com/office/drawing/2014/main" id="{F561F43F-1C57-48F9-9E59-9EC923D0C109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06" name="OTLSHAPE_T_ba2e5b4e4cb94201b6bbef45909cbff2_StartDate" hidden="1">
            <a:extLst>
              <a:ext uri="{FF2B5EF4-FFF2-40B4-BE49-F238E27FC236}">
                <a16:creationId xmlns:a16="http://schemas.microsoft.com/office/drawing/2014/main" id="{59513E37-B96B-41AA-BEC2-66DFD21231C1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07" name="OTLSHAPE_T_ba2e5b4e4cb94201b6bbef45909cbff2_EndDate" hidden="1">
            <a:extLst>
              <a:ext uri="{FF2B5EF4-FFF2-40B4-BE49-F238E27FC236}">
                <a16:creationId xmlns:a16="http://schemas.microsoft.com/office/drawing/2014/main" id="{4886D92B-8187-4076-A39A-44FD52E3A117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08" name="OTLSHAPE_T_ba2e5b4e4cb94201b6bbef45909cbff2_JoinedDate">
            <a:extLst>
              <a:ext uri="{FF2B5EF4-FFF2-40B4-BE49-F238E27FC236}">
                <a16:creationId xmlns:a16="http://schemas.microsoft.com/office/drawing/2014/main" id="{C105D2A6-9A38-4384-98A5-7D600E9537C0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8300031" y="651006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4809" name="OTLSHAPE_T_ba2e5b4e4cb94201b6bbef45909cbff2_Title">
            <a:extLst>
              <a:ext uri="{FF2B5EF4-FFF2-40B4-BE49-F238E27FC236}">
                <a16:creationId xmlns:a16="http://schemas.microsoft.com/office/drawing/2014/main" id="{55FD4695-9239-4B8A-A094-D69DFBE84377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456303" y="6556587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4810" name="OTLSHAPE_T_49b6679fedd44b80918c951ea174ab31_Shape">
            <a:extLst>
              <a:ext uri="{FF2B5EF4-FFF2-40B4-BE49-F238E27FC236}">
                <a16:creationId xmlns:a16="http://schemas.microsoft.com/office/drawing/2014/main" id="{8E42B57E-E9B1-4E64-892E-42D999957154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8177254" y="6867313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1" name="OTLSHAPE_T_49b6679fedd44b80918c951ea174ab31_ShapePercentage" hidden="1">
            <a:extLst>
              <a:ext uri="{FF2B5EF4-FFF2-40B4-BE49-F238E27FC236}">
                <a16:creationId xmlns:a16="http://schemas.microsoft.com/office/drawing/2014/main" id="{BCAD1FCD-0E3A-43D4-B124-4838E31F58CD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2" name="OTLSHAPE_T_49b6679fedd44b80918c951ea174ab31_Duration" hidden="1">
            <a:extLst>
              <a:ext uri="{FF2B5EF4-FFF2-40B4-BE49-F238E27FC236}">
                <a16:creationId xmlns:a16="http://schemas.microsoft.com/office/drawing/2014/main" id="{1C453F5D-EF03-4946-97EF-170AB69F5F5A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4813" name="OTLSHAPE_T_49b6679fedd44b80918c951ea174ab31_TextPercentage" hidden="1">
            <a:extLst>
              <a:ext uri="{FF2B5EF4-FFF2-40B4-BE49-F238E27FC236}">
                <a16:creationId xmlns:a16="http://schemas.microsoft.com/office/drawing/2014/main" id="{90DD1452-A85C-4E7E-A67C-07BAD7760A29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14" name="OTLSHAPE_T_49b6679fedd44b80918c951ea174ab31_StartDate" hidden="1">
            <a:extLst>
              <a:ext uri="{FF2B5EF4-FFF2-40B4-BE49-F238E27FC236}">
                <a16:creationId xmlns:a16="http://schemas.microsoft.com/office/drawing/2014/main" id="{F13FB4A9-241B-4A32-9190-0BD039834447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15" name="OTLSHAPE_T_49b6679fedd44b80918c951ea174ab31_EndDate" hidden="1">
            <a:extLst>
              <a:ext uri="{FF2B5EF4-FFF2-40B4-BE49-F238E27FC236}">
                <a16:creationId xmlns:a16="http://schemas.microsoft.com/office/drawing/2014/main" id="{6735E46A-9B82-4F40-A9EA-A619B2FF2366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16" name="OTLSHAPE_T_49b6679fedd44b80918c951ea174ab31_JoinedDate">
            <a:extLst>
              <a:ext uri="{FF2B5EF4-FFF2-40B4-BE49-F238E27FC236}">
                <a16:creationId xmlns:a16="http://schemas.microsoft.com/office/drawing/2014/main" id="{15AA81DF-09BE-4DC3-A756-02C36C15B6D4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660166" y="683713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4817" name="OTLSHAPE_T_49b6679fedd44b80918c951ea174ab31_Title">
            <a:extLst>
              <a:ext uri="{FF2B5EF4-FFF2-40B4-BE49-F238E27FC236}">
                <a16:creationId xmlns:a16="http://schemas.microsoft.com/office/drawing/2014/main" id="{8191460F-3B7A-4BF8-892C-C4B19CDEB0C3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456303" y="6883654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4818" name="OTLSHAPE_T_43f4774306dc496288f2e7fe819fb584_Shape">
            <a:extLst>
              <a:ext uri="{FF2B5EF4-FFF2-40B4-BE49-F238E27FC236}">
                <a16:creationId xmlns:a16="http://schemas.microsoft.com/office/drawing/2014/main" id="{64BC44C0-F790-4AC6-8507-53C7EC3745DD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889146" y="7164198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9" name="OTLSHAPE_T_43f4774306dc496288f2e7fe819fb584_ShapePercentage" hidden="1">
            <a:extLst>
              <a:ext uri="{FF2B5EF4-FFF2-40B4-BE49-F238E27FC236}">
                <a16:creationId xmlns:a16="http://schemas.microsoft.com/office/drawing/2014/main" id="{DDC13D56-0A80-4DCC-87B8-C9E843CE999B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0" name="OTLSHAPE_T_43f4774306dc496288f2e7fe819fb584_Duration" hidden="1">
            <a:extLst>
              <a:ext uri="{FF2B5EF4-FFF2-40B4-BE49-F238E27FC236}">
                <a16:creationId xmlns:a16="http://schemas.microsoft.com/office/drawing/2014/main" id="{890BEB13-C801-4F70-87D5-E983E3CF7C48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4821" name="OTLSHAPE_T_43f4774306dc496288f2e7fe819fb584_TextPercentage" hidden="1">
            <a:extLst>
              <a:ext uri="{FF2B5EF4-FFF2-40B4-BE49-F238E27FC236}">
                <a16:creationId xmlns:a16="http://schemas.microsoft.com/office/drawing/2014/main" id="{62E6F02A-02FA-4FB8-92E3-4153EEC4FA05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22" name="OTLSHAPE_T_43f4774306dc496288f2e7fe819fb584_StartDate" hidden="1">
            <a:extLst>
              <a:ext uri="{FF2B5EF4-FFF2-40B4-BE49-F238E27FC236}">
                <a16:creationId xmlns:a16="http://schemas.microsoft.com/office/drawing/2014/main" id="{9009B79F-DA2C-41CB-B26A-283A538DFEDC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3" name="OTLSHAPE_T_43f4774306dc496288f2e7fe819fb584_EndDate" hidden="1">
            <a:extLst>
              <a:ext uri="{FF2B5EF4-FFF2-40B4-BE49-F238E27FC236}">
                <a16:creationId xmlns:a16="http://schemas.microsoft.com/office/drawing/2014/main" id="{9A03879F-4C2B-45BB-BCC5-A522A709AC16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4" name="OTLSHAPE_T_43f4774306dc496288f2e7fe819fb584_JoinedDate">
            <a:extLst>
              <a:ext uri="{FF2B5EF4-FFF2-40B4-BE49-F238E27FC236}">
                <a16:creationId xmlns:a16="http://schemas.microsoft.com/office/drawing/2014/main" id="{613DCD82-98A7-49E3-B643-B86A719BE74B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727183" y="718828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4825" name="OTLSHAPE_T_43f4774306dc496288f2e7fe819fb584_Title">
            <a:extLst>
              <a:ext uri="{FF2B5EF4-FFF2-40B4-BE49-F238E27FC236}">
                <a16:creationId xmlns:a16="http://schemas.microsoft.com/office/drawing/2014/main" id="{B8200EE1-F669-4B53-8203-0CE716136C98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456303" y="7180538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4826" name="OTLSHAPE_T_e68ed40d4b83438e8cad58acf3860f3b_Shape">
            <a:extLst>
              <a:ext uri="{FF2B5EF4-FFF2-40B4-BE49-F238E27FC236}">
                <a16:creationId xmlns:a16="http://schemas.microsoft.com/office/drawing/2014/main" id="{FECEE53A-3D7D-4F5E-902C-A3F36BA5F694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537389" y="7461081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7" name="OTLSHAPE_T_e68ed40d4b83438e8cad58acf3860f3b_ShapePercentage" hidden="1">
            <a:extLst>
              <a:ext uri="{FF2B5EF4-FFF2-40B4-BE49-F238E27FC236}">
                <a16:creationId xmlns:a16="http://schemas.microsoft.com/office/drawing/2014/main" id="{7D8C1F05-47FF-47CD-992E-F42827E0E165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8" name="OTLSHAPE_T_e68ed40d4b83438e8cad58acf3860f3b_Duration" hidden="1">
            <a:extLst>
              <a:ext uri="{FF2B5EF4-FFF2-40B4-BE49-F238E27FC236}">
                <a16:creationId xmlns:a16="http://schemas.microsoft.com/office/drawing/2014/main" id="{526BC425-B856-4D0B-AEB9-C3ECC2B25CFC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4829" name="OTLSHAPE_T_e68ed40d4b83438e8cad58acf3860f3b_TextPercentage" hidden="1">
            <a:extLst>
              <a:ext uri="{FF2B5EF4-FFF2-40B4-BE49-F238E27FC236}">
                <a16:creationId xmlns:a16="http://schemas.microsoft.com/office/drawing/2014/main" id="{2B51D954-75FD-4BBF-9EAA-00E685E5F582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30" name="OTLSHAPE_T_e68ed40d4b83438e8cad58acf3860f3b_StartDate" hidden="1">
            <a:extLst>
              <a:ext uri="{FF2B5EF4-FFF2-40B4-BE49-F238E27FC236}">
                <a16:creationId xmlns:a16="http://schemas.microsoft.com/office/drawing/2014/main" id="{A362A013-1C88-4A29-AB8E-B90075D336B2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31" name="OTLSHAPE_T_e68ed40d4b83438e8cad58acf3860f3b_EndDate" hidden="1">
            <a:extLst>
              <a:ext uri="{FF2B5EF4-FFF2-40B4-BE49-F238E27FC236}">
                <a16:creationId xmlns:a16="http://schemas.microsoft.com/office/drawing/2014/main" id="{A374FCFB-6736-4AD3-B079-58CC0FBEC9C2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32" name="OTLSHAPE_T_e68ed40d4b83438e8cad58acf3860f3b_JoinedDate">
            <a:extLst>
              <a:ext uri="{FF2B5EF4-FFF2-40B4-BE49-F238E27FC236}">
                <a16:creationId xmlns:a16="http://schemas.microsoft.com/office/drawing/2014/main" id="{9923E3F6-15A9-4391-BBBB-532A78D32A75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10172732" y="74308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4833" name="OTLSHAPE_T_e68ed40d4b83438e8cad58acf3860f3b_Title">
            <a:extLst>
              <a:ext uri="{FF2B5EF4-FFF2-40B4-BE49-F238E27FC236}">
                <a16:creationId xmlns:a16="http://schemas.microsoft.com/office/drawing/2014/main" id="{AEE40DCC-1830-42D4-9F6B-1104931ABB25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456303" y="747742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4834" name="OTLSHAPE_T_46e0bf66e5ab4033a4b3a57a033fb277_Shape">
            <a:extLst>
              <a:ext uri="{FF2B5EF4-FFF2-40B4-BE49-F238E27FC236}">
                <a16:creationId xmlns:a16="http://schemas.microsoft.com/office/drawing/2014/main" id="{3130DAD2-74AD-41FC-A90F-FA9165AE55AF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537389" y="7788148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5" name="OTLSHAPE_T_46e0bf66e5ab4033a4b3a57a033fb277_ShapePercentage" hidden="1">
            <a:extLst>
              <a:ext uri="{FF2B5EF4-FFF2-40B4-BE49-F238E27FC236}">
                <a16:creationId xmlns:a16="http://schemas.microsoft.com/office/drawing/2014/main" id="{80633EFC-38D9-4B83-9615-87210E1DE511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6" name="OTLSHAPE_T_46e0bf66e5ab4033a4b3a57a033fb277_Duration" hidden="1">
            <a:extLst>
              <a:ext uri="{FF2B5EF4-FFF2-40B4-BE49-F238E27FC236}">
                <a16:creationId xmlns:a16="http://schemas.microsoft.com/office/drawing/2014/main" id="{A80561FD-CEE6-47B8-B662-1D0EA7B6A0E8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4837" name="OTLSHAPE_T_46e0bf66e5ab4033a4b3a57a033fb277_TextPercentage" hidden="1">
            <a:extLst>
              <a:ext uri="{FF2B5EF4-FFF2-40B4-BE49-F238E27FC236}">
                <a16:creationId xmlns:a16="http://schemas.microsoft.com/office/drawing/2014/main" id="{6AC4D111-9D59-40E9-BDA7-7328AD19028A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38" name="OTLSHAPE_T_46e0bf66e5ab4033a4b3a57a033fb277_StartDate" hidden="1">
            <a:extLst>
              <a:ext uri="{FF2B5EF4-FFF2-40B4-BE49-F238E27FC236}">
                <a16:creationId xmlns:a16="http://schemas.microsoft.com/office/drawing/2014/main" id="{0E427C37-7873-4C1F-A09D-DCCE507E206D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39" name="OTLSHAPE_T_46e0bf66e5ab4033a4b3a57a033fb277_EndDate" hidden="1">
            <a:extLst>
              <a:ext uri="{FF2B5EF4-FFF2-40B4-BE49-F238E27FC236}">
                <a16:creationId xmlns:a16="http://schemas.microsoft.com/office/drawing/2014/main" id="{8A4E8EFD-0E29-47B1-8AB4-60A25E3823F6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40" name="OTLSHAPE_T_46e0bf66e5ab4033a4b3a57a033fb277_JoinedDate">
            <a:extLst>
              <a:ext uri="{FF2B5EF4-FFF2-40B4-BE49-F238E27FC236}">
                <a16:creationId xmlns:a16="http://schemas.microsoft.com/office/drawing/2014/main" id="{CBC33B10-A156-4BE7-B70C-34D79A32C6C4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333540" y="77579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4841" name="OTLSHAPE_T_46e0bf66e5ab4033a4b3a57a033fb277_Title">
            <a:extLst>
              <a:ext uri="{FF2B5EF4-FFF2-40B4-BE49-F238E27FC236}">
                <a16:creationId xmlns:a16="http://schemas.microsoft.com/office/drawing/2014/main" id="{3B5D7863-0F79-4CF2-9495-BFA8DA3FC0D8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456303" y="7804489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4842" name="OTLSHAPE_T_21b58c5a4cd943b3802f5e9de07d7b6c_Shape">
            <a:extLst>
              <a:ext uri="{FF2B5EF4-FFF2-40B4-BE49-F238E27FC236}">
                <a16:creationId xmlns:a16="http://schemas.microsoft.com/office/drawing/2014/main" id="{4C3F7B06-2EE3-4ABE-910B-647813D2B3CE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977928" y="8115216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3" name="OTLSHAPE_T_21b58c5a4cd943b3802f5e9de07d7b6c_ShapePercentage" hidden="1">
            <a:extLst>
              <a:ext uri="{FF2B5EF4-FFF2-40B4-BE49-F238E27FC236}">
                <a16:creationId xmlns:a16="http://schemas.microsoft.com/office/drawing/2014/main" id="{86B1023B-5E43-4496-8D4F-55D74A39C4EB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4" name="OTLSHAPE_T_21b58c5a4cd943b3802f5e9de07d7b6c_Duration" hidden="1">
            <a:extLst>
              <a:ext uri="{FF2B5EF4-FFF2-40B4-BE49-F238E27FC236}">
                <a16:creationId xmlns:a16="http://schemas.microsoft.com/office/drawing/2014/main" id="{CF8405EE-B4F2-48A9-949F-2BAECC78C708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4845" name="OTLSHAPE_T_21b58c5a4cd943b3802f5e9de07d7b6c_TextPercentage" hidden="1">
            <a:extLst>
              <a:ext uri="{FF2B5EF4-FFF2-40B4-BE49-F238E27FC236}">
                <a16:creationId xmlns:a16="http://schemas.microsoft.com/office/drawing/2014/main" id="{3F0668F0-BBC3-415C-B61F-BCC1B51948CD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46" name="OTLSHAPE_T_21b58c5a4cd943b3802f5e9de07d7b6c_StartDate" hidden="1">
            <a:extLst>
              <a:ext uri="{FF2B5EF4-FFF2-40B4-BE49-F238E27FC236}">
                <a16:creationId xmlns:a16="http://schemas.microsoft.com/office/drawing/2014/main" id="{4CA028F5-1060-4DC1-A927-51A50F22BA63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47" name="OTLSHAPE_T_21b58c5a4cd943b3802f5e9de07d7b6c_EndDate" hidden="1">
            <a:extLst>
              <a:ext uri="{FF2B5EF4-FFF2-40B4-BE49-F238E27FC236}">
                <a16:creationId xmlns:a16="http://schemas.microsoft.com/office/drawing/2014/main" id="{E44E158D-8BE3-488C-8411-F72DEF67416A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48" name="OTLSHAPE_T_21b58c5a4cd943b3802f5e9de07d7b6c_JoinedDate">
            <a:extLst>
              <a:ext uri="{FF2B5EF4-FFF2-40B4-BE49-F238E27FC236}">
                <a16:creationId xmlns:a16="http://schemas.microsoft.com/office/drawing/2014/main" id="{F19E25B9-847B-4FFF-878A-9A42435F42C8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413943" y="808503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4849" name="OTLSHAPE_T_21b58c5a4cd943b3802f5e9de07d7b6c_Title">
            <a:extLst>
              <a:ext uri="{FF2B5EF4-FFF2-40B4-BE49-F238E27FC236}">
                <a16:creationId xmlns:a16="http://schemas.microsoft.com/office/drawing/2014/main" id="{CFF8822F-A5CD-47E7-B6CD-00AE0275D1B9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456303" y="8131556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4850" name="OTLSHAPE_T_6d0ac59b73fd4a4fbced8a9925f0881c_Shape">
            <a:extLst>
              <a:ext uri="{FF2B5EF4-FFF2-40B4-BE49-F238E27FC236}">
                <a16:creationId xmlns:a16="http://schemas.microsoft.com/office/drawing/2014/main" id="{80A362CC-019B-4D11-813A-EA3377738F19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570898" y="8442283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1" name="OTLSHAPE_T_6d0ac59b73fd4a4fbced8a9925f0881c_ShapePercentage" hidden="1">
            <a:extLst>
              <a:ext uri="{FF2B5EF4-FFF2-40B4-BE49-F238E27FC236}">
                <a16:creationId xmlns:a16="http://schemas.microsoft.com/office/drawing/2014/main" id="{8B1E7001-9625-4C78-98C8-CA6449602BD2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2" name="OTLSHAPE_T_6d0ac59b73fd4a4fbced8a9925f0881c_Duration" hidden="1">
            <a:extLst>
              <a:ext uri="{FF2B5EF4-FFF2-40B4-BE49-F238E27FC236}">
                <a16:creationId xmlns:a16="http://schemas.microsoft.com/office/drawing/2014/main" id="{B6E7A2AA-AE3D-4F89-8139-687D4BDB31EA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4853" name="OTLSHAPE_T_6d0ac59b73fd4a4fbced8a9925f0881c_TextPercentage" hidden="1">
            <a:extLst>
              <a:ext uri="{FF2B5EF4-FFF2-40B4-BE49-F238E27FC236}">
                <a16:creationId xmlns:a16="http://schemas.microsoft.com/office/drawing/2014/main" id="{64E5D29F-E5C3-4016-8358-068D580CBC96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54" name="OTLSHAPE_T_6d0ac59b73fd4a4fbced8a9925f0881c_StartDate" hidden="1">
            <a:extLst>
              <a:ext uri="{FF2B5EF4-FFF2-40B4-BE49-F238E27FC236}">
                <a16:creationId xmlns:a16="http://schemas.microsoft.com/office/drawing/2014/main" id="{80030074-293A-49C2-9FE7-B17F055C96A7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55" name="OTLSHAPE_T_6d0ac59b73fd4a4fbced8a9925f0881c_EndDate" hidden="1">
            <a:extLst>
              <a:ext uri="{FF2B5EF4-FFF2-40B4-BE49-F238E27FC236}">
                <a16:creationId xmlns:a16="http://schemas.microsoft.com/office/drawing/2014/main" id="{000B0E5F-DAED-4FBB-8D9B-22C078ED3418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56" name="OTLSHAPE_T_6d0ac59b73fd4a4fbced8a9925f0881c_JoinedDate">
            <a:extLst>
              <a:ext uri="{FF2B5EF4-FFF2-40B4-BE49-F238E27FC236}">
                <a16:creationId xmlns:a16="http://schemas.microsoft.com/office/drawing/2014/main" id="{5D4589FC-35E0-418D-AF91-428ACB61A0D4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727183" y="841209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4857" name="OTLSHAPE_T_6d0ac59b73fd4a4fbced8a9925f0881c_Title">
            <a:extLst>
              <a:ext uri="{FF2B5EF4-FFF2-40B4-BE49-F238E27FC236}">
                <a16:creationId xmlns:a16="http://schemas.microsoft.com/office/drawing/2014/main" id="{13A9E181-B063-40AD-9E2B-49E49551F73B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456303" y="845862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4858" name="OTLSHAPE_T_e1f7b2aab5ff4861909bb6f84b9a58d5_Shape">
            <a:extLst>
              <a:ext uri="{FF2B5EF4-FFF2-40B4-BE49-F238E27FC236}">
                <a16:creationId xmlns:a16="http://schemas.microsoft.com/office/drawing/2014/main" id="{88F0FDCF-43C7-460D-81EB-5A4618551DEC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889146" y="8769350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9" name="OTLSHAPE_T_e1f7b2aab5ff4861909bb6f84b9a58d5_ShapePercentage" hidden="1">
            <a:extLst>
              <a:ext uri="{FF2B5EF4-FFF2-40B4-BE49-F238E27FC236}">
                <a16:creationId xmlns:a16="http://schemas.microsoft.com/office/drawing/2014/main" id="{BF0BB2E1-5921-4BBF-9FF8-6C558423ACAC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0" name="OTLSHAPE_T_e1f7b2aab5ff4861909bb6f84b9a58d5_Duration" hidden="1">
            <a:extLst>
              <a:ext uri="{FF2B5EF4-FFF2-40B4-BE49-F238E27FC236}">
                <a16:creationId xmlns:a16="http://schemas.microsoft.com/office/drawing/2014/main" id="{97E93BAD-04DC-4665-92E2-4568FF720917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4861" name="OTLSHAPE_T_e1f7b2aab5ff4861909bb6f84b9a58d5_TextPercentage" hidden="1">
            <a:extLst>
              <a:ext uri="{FF2B5EF4-FFF2-40B4-BE49-F238E27FC236}">
                <a16:creationId xmlns:a16="http://schemas.microsoft.com/office/drawing/2014/main" id="{DE841FB0-16D6-4E1F-9DFD-A8E75E78796B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62" name="OTLSHAPE_T_e1f7b2aab5ff4861909bb6f84b9a58d5_StartDate" hidden="1">
            <a:extLst>
              <a:ext uri="{FF2B5EF4-FFF2-40B4-BE49-F238E27FC236}">
                <a16:creationId xmlns:a16="http://schemas.microsoft.com/office/drawing/2014/main" id="{45E5910F-D768-4AF6-B1CD-85FCBA724961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63" name="OTLSHAPE_T_e1f7b2aab5ff4861909bb6f84b9a58d5_EndDate" hidden="1">
            <a:extLst>
              <a:ext uri="{FF2B5EF4-FFF2-40B4-BE49-F238E27FC236}">
                <a16:creationId xmlns:a16="http://schemas.microsoft.com/office/drawing/2014/main" id="{3FCE930D-052B-41DE-85A1-BA2D68C86D1D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64" name="OTLSHAPE_T_e1f7b2aab5ff4861909bb6f84b9a58d5_JoinedDate">
            <a:extLst>
              <a:ext uri="{FF2B5EF4-FFF2-40B4-BE49-F238E27FC236}">
                <a16:creationId xmlns:a16="http://schemas.microsoft.com/office/drawing/2014/main" id="{766FD33B-A86B-4853-B4C5-C4B14236D903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380435" y="873916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4865" name="OTLSHAPE_T_e1f7b2aab5ff4861909bb6f84b9a58d5_Title">
            <a:extLst>
              <a:ext uri="{FF2B5EF4-FFF2-40B4-BE49-F238E27FC236}">
                <a16:creationId xmlns:a16="http://schemas.microsoft.com/office/drawing/2014/main" id="{94068901-6A43-475D-86F8-6A35326DF4DF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456303" y="8785691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4866" name="OTLSHAPE_T_7754225526a1413eac33b1e2ee72a7a9_Shape">
            <a:extLst>
              <a:ext uri="{FF2B5EF4-FFF2-40B4-BE49-F238E27FC236}">
                <a16:creationId xmlns:a16="http://schemas.microsoft.com/office/drawing/2014/main" id="{C9688582-122F-48CD-96E2-F7E0DC700555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9257658" y="9096418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7" name="OTLSHAPE_T_7754225526a1413eac33b1e2ee72a7a9_ShapePercentage" hidden="1">
            <a:extLst>
              <a:ext uri="{FF2B5EF4-FFF2-40B4-BE49-F238E27FC236}">
                <a16:creationId xmlns:a16="http://schemas.microsoft.com/office/drawing/2014/main" id="{178C6D09-7D98-4377-9AE8-BA13C15B034A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8" name="OTLSHAPE_T_7754225526a1413eac33b1e2ee72a7a9_Duration" hidden="1">
            <a:extLst>
              <a:ext uri="{FF2B5EF4-FFF2-40B4-BE49-F238E27FC236}">
                <a16:creationId xmlns:a16="http://schemas.microsoft.com/office/drawing/2014/main" id="{5234A153-9DF9-4875-8AA5-47B750939CBE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4869" name="OTLSHAPE_T_7754225526a1413eac33b1e2ee72a7a9_TextPercentage" hidden="1">
            <a:extLst>
              <a:ext uri="{FF2B5EF4-FFF2-40B4-BE49-F238E27FC236}">
                <a16:creationId xmlns:a16="http://schemas.microsoft.com/office/drawing/2014/main" id="{68802B7F-29AE-4CFF-B33E-FC5382D72464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70" name="OTLSHAPE_T_7754225526a1413eac33b1e2ee72a7a9_StartDate" hidden="1">
            <a:extLst>
              <a:ext uri="{FF2B5EF4-FFF2-40B4-BE49-F238E27FC236}">
                <a16:creationId xmlns:a16="http://schemas.microsoft.com/office/drawing/2014/main" id="{4E22CAF3-0E68-4B61-971A-C0F47D277FA2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71" name="OTLSHAPE_T_7754225526a1413eac33b1e2ee72a7a9_EndDate" hidden="1">
            <a:extLst>
              <a:ext uri="{FF2B5EF4-FFF2-40B4-BE49-F238E27FC236}">
                <a16:creationId xmlns:a16="http://schemas.microsoft.com/office/drawing/2014/main" id="{D467BB10-C145-4480-B882-043C1954B1FB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72" name="OTLSHAPE_T_7754225526a1413eac33b1e2ee72a7a9_JoinedDate">
            <a:extLst>
              <a:ext uri="{FF2B5EF4-FFF2-40B4-BE49-F238E27FC236}">
                <a16:creationId xmlns:a16="http://schemas.microsoft.com/office/drawing/2014/main" id="{497E7B10-DA4E-4122-A97F-8B0C67D2D57C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893001" y="9066234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4873" name="OTLSHAPE_T_7754225526a1413eac33b1e2ee72a7a9_Title">
            <a:extLst>
              <a:ext uri="{FF2B5EF4-FFF2-40B4-BE49-F238E27FC236}">
                <a16:creationId xmlns:a16="http://schemas.microsoft.com/office/drawing/2014/main" id="{DA5D26BB-A418-4C55-9C6D-26D3844076BB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456303" y="9112758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4874" name="OTLSHAPE_T_415838629427457ca12cda4f88f4c673_Shape">
            <a:extLst>
              <a:ext uri="{FF2B5EF4-FFF2-40B4-BE49-F238E27FC236}">
                <a16:creationId xmlns:a16="http://schemas.microsoft.com/office/drawing/2014/main" id="{A1A49A39-AB54-4518-91A7-F2B824A008F4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10121981" y="9423485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5" name="OTLSHAPE_T_415838629427457ca12cda4f88f4c673_ShapePercentage" hidden="1">
            <a:extLst>
              <a:ext uri="{FF2B5EF4-FFF2-40B4-BE49-F238E27FC236}">
                <a16:creationId xmlns:a16="http://schemas.microsoft.com/office/drawing/2014/main" id="{4120E182-EF9A-4474-AAFD-9F9BF182E7D1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6" name="OTLSHAPE_T_415838629427457ca12cda4f88f4c673_Duration" hidden="1">
            <a:extLst>
              <a:ext uri="{FF2B5EF4-FFF2-40B4-BE49-F238E27FC236}">
                <a16:creationId xmlns:a16="http://schemas.microsoft.com/office/drawing/2014/main" id="{AB5B541F-0903-4DF8-8712-0182E31CFE30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4877" name="OTLSHAPE_T_415838629427457ca12cda4f88f4c673_TextPercentage" hidden="1">
            <a:extLst>
              <a:ext uri="{FF2B5EF4-FFF2-40B4-BE49-F238E27FC236}">
                <a16:creationId xmlns:a16="http://schemas.microsoft.com/office/drawing/2014/main" id="{A3DB95F0-6B6F-4363-B56F-152577B1A04F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78" name="OTLSHAPE_T_415838629427457ca12cda4f88f4c673_StartDate" hidden="1">
            <a:extLst>
              <a:ext uri="{FF2B5EF4-FFF2-40B4-BE49-F238E27FC236}">
                <a16:creationId xmlns:a16="http://schemas.microsoft.com/office/drawing/2014/main" id="{5ABCBCBA-D6CA-481E-B6D1-1A2F3A881D8A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79" name="OTLSHAPE_T_415838629427457ca12cda4f88f4c673_EndDate" hidden="1">
            <a:extLst>
              <a:ext uri="{FF2B5EF4-FFF2-40B4-BE49-F238E27FC236}">
                <a16:creationId xmlns:a16="http://schemas.microsoft.com/office/drawing/2014/main" id="{2861D84B-77AC-4BFC-AFEA-00F5B7961378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0" name="OTLSHAPE_T_415838629427457ca12cda4f88f4c673_JoinedDate">
            <a:extLst>
              <a:ext uri="{FF2B5EF4-FFF2-40B4-BE49-F238E27FC236}">
                <a16:creationId xmlns:a16="http://schemas.microsoft.com/office/drawing/2014/main" id="{B77B99EA-410D-451B-B2B0-1AC8D7FC57C0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405567" y="939330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4881" name="OTLSHAPE_T_415838629427457ca12cda4f88f4c673_Title">
            <a:extLst>
              <a:ext uri="{FF2B5EF4-FFF2-40B4-BE49-F238E27FC236}">
                <a16:creationId xmlns:a16="http://schemas.microsoft.com/office/drawing/2014/main" id="{E768E743-D8E9-46ED-97BD-77AA87A830DC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456303" y="9439826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4882" name="OTLSHAPE_T_fb834fb0fd87455fb51286cf1aed0181_Shape">
            <a:extLst>
              <a:ext uri="{FF2B5EF4-FFF2-40B4-BE49-F238E27FC236}">
                <a16:creationId xmlns:a16="http://schemas.microsoft.com/office/drawing/2014/main" id="{E4DEDA97-2FCB-4133-B865-0FA350AD18BE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3291167" y="9750553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3" name="OTLSHAPE_T_fb834fb0fd87455fb51286cf1aed0181_ShapePercentage" hidden="1">
            <a:extLst>
              <a:ext uri="{FF2B5EF4-FFF2-40B4-BE49-F238E27FC236}">
                <a16:creationId xmlns:a16="http://schemas.microsoft.com/office/drawing/2014/main" id="{EED079D0-AA17-49D0-98BB-198948477EE5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4" name="OTLSHAPE_T_fb834fb0fd87455fb51286cf1aed0181_Duration" hidden="1">
            <a:extLst>
              <a:ext uri="{FF2B5EF4-FFF2-40B4-BE49-F238E27FC236}">
                <a16:creationId xmlns:a16="http://schemas.microsoft.com/office/drawing/2014/main" id="{E7B19B94-942A-4D2B-BE7E-E6B62BC466D8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4885" name="OTLSHAPE_T_fb834fb0fd87455fb51286cf1aed0181_TextPercentage" hidden="1">
            <a:extLst>
              <a:ext uri="{FF2B5EF4-FFF2-40B4-BE49-F238E27FC236}">
                <a16:creationId xmlns:a16="http://schemas.microsoft.com/office/drawing/2014/main" id="{BB55B8BE-70F9-43DE-BD01-D9C1BF858D77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86" name="OTLSHAPE_T_fb834fb0fd87455fb51286cf1aed0181_StartDate" hidden="1">
            <a:extLst>
              <a:ext uri="{FF2B5EF4-FFF2-40B4-BE49-F238E27FC236}">
                <a16:creationId xmlns:a16="http://schemas.microsoft.com/office/drawing/2014/main" id="{7806B1F1-B747-448C-AA82-8F601FCD8AC2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7" name="OTLSHAPE_T_fb834fb0fd87455fb51286cf1aed0181_EndDate" hidden="1">
            <a:extLst>
              <a:ext uri="{FF2B5EF4-FFF2-40B4-BE49-F238E27FC236}">
                <a16:creationId xmlns:a16="http://schemas.microsoft.com/office/drawing/2014/main" id="{A914DDE5-51CE-4CF2-BC3C-43889CEFD816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8" name="OTLSHAPE_T_fb834fb0fd87455fb51286cf1aed0181_JoinedDate">
            <a:extLst>
              <a:ext uri="{FF2B5EF4-FFF2-40B4-BE49-F238E27FC236}">
                <a16:creationId xmlns:a16="http://schemas.microsoft.com/office/drawing/2014/main" id="{D69007F7-EAFD-41CE-8422-3FCC75DED1BE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494348" y="97203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4889" name="OTLSHAPE_T_fb834fb0fd87455fb51286cf1aed0181_Title">
            <a:extLst>
              <a:ext uri="{FF2B5EF4-FFF2-40B4-BE49-F238E27FC236}">
                <a16:creationId xmlns:a16="http://schemas.microsoft.com/office/drawing/2014/main" id="{AC4E973C-4D9B-4360-8F15-DDDF5394C610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456303" y="97668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4890" name="OTLSHAPE_T_b26232a788294d0da80cbe9d3212c934_Shape">
            <a:extLst>
              <a:ext uri="{FF2B5EF4-FFF2-40B4-BE49-F238E27FC236}">
                <a16:creationId xmlns:a16="http://schemas.microsoft.com/office/drawing/2014/main" id="{912B916C-2EA3-408B-8AD1-0A756A049798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490493" y="10077620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1" name="OTLSHAPE_T_b26232a788294d0da80cbe9d3212c934_ShapePercentage" hidden="1">
            <a:extLst>
              <a:ext uri="{FF2B5EF4-FFF2-40B4-BE49-F238E27FC236}">
                <a16:creationId xmlns:a16="http://schemas.microsoft.com/office/drawing/2014/main" id="{602938DE-EB30-4994-AC73-8ACD3C9CD7B3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2" name="OTLSHAPE_T_b26232a788294d0da80cbe9d3212c934_Duration" hidden="1">
            <a:extLst>
              <a:ext uri="{FF2B5EF4-FFF2-40B4-BE49-F238E27FC236}">
                <a16:creationId xmlns:a16="http://schemas.microsoft.com/office/drawing/2014/main" id="{A29F76BC-C271-47E2-ABCD-DFB78797B225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4893" name="OTLSHAPE_T_b26232a788294d0da80cbe9d3212c934_TextPercentage" hidden="1">
            <a:extLst>
              <a:ext uri="{FF2B5EF4-FFF2-40B4-BE49-F238E27FC236}">
                <a16:creationId xmlns:a16="http://schemas.microsoft.com/office/drawing/2014/main" id="{BF05788E-6FC7-47C5-90ED-EB010A6CFBCD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94" name="OTLSHAPE_T_b26232a788294d0da80cbe9d3212c934_StartDate" hidden="1">
            <a:extLst>
              <a:ext uri="{FF2B5EF4-FFF2-40B4-BE49-F238E27FC236}">
                <a16:creationId xmlns:a16="http://schemas.microsoft.com/office/drawing/2014/main" id="{F784347A-88CE-48E7-AD3F-A7D6929981E4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95" name="OTLSHAPE_T_b26232a788294d0da80cbe9d3212c934_EndDate" hidden="1">
            <a:extLst>
              <a:ext uri="{FF2B5EF4-FFF2-40B4-BE49-F238E27FC236}">
                <a16:creationId xmlns:a16="http://schemas.microsoft.com/office/drawing/2014/main" id="{FF0B6737-7CD6-43AE-887B-4EBD24395733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96" name="OTLSHAPE_T_b26232a788294d0da80cbe9d3212c934_JoinedDate">
            <a:extLst>
              <a:ext uri="{FF2B5EF4-FFF2-40B4-BE49-F238E27FC236}">
                <a16:creationId xmlns:a16="http://schemas.microsoft.com/office/drawing/2014/main" id="{0B90C0E3-B88B-44A9-BC0C-CFFB1A248FC9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494348" y="10047436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4897" name="OTLSHAPE_T_b26232a788294d0da80cbe9d3212c934_Title">
            <a:extLst>
              <a:ext uri="{FF2B5EF4-FFF2-40B4-BE49-F238E27FC236}">
                <a16:creationId xmlns:a16="http://schemas.microsoft.com/office/drawing/2014/main" id="{D648FE9B-9AEB-440B-8A90-AA1A0BDAB7BB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456303" y="10093960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4898" name="OTLSHAPE_T_1057f57dff614335972c6c796838a70e_Shape">
            <a:extLst>
              <a:ext uri="{FF2B5EF4-FFF2-40B4-BE49-F238E27FC236}">
                <a16:creationId xmlns:a16="http://schemas.microsoft.com/office/drawing/2014/main" id="{0A9AF7E9-E561-493E-80B6-BC3C1386CAEE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490493" y="10404687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9" name="OTLSHAPE_T_1057f57dff614335972c6c796838a70e_ShapePercentage" hidden="1">
            <a:extLst>
              <a:ext uri="{FF2B5EF4-FFF2-40B4-BE49-F238E27FC236}">
                <a16:creationId xmlns:a16="http://schemas.microsoft.com/office/drawing/2014/main" id="{E6590CC6-FA77-4C5C-A562-60E801546841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0" name="OTLSHAPE_T_1057f57dff614335972c6c796838a70e_Duration" hidden="1">
            <a:extLst>
              <a:ext uri="{FF2B5EF4-FFF2-40B4-BE49-F238E27FC236}">
                <a16:creationId xmlns:a16="http://schemas.microsoft.com/office/drawing/2014/main" id="{89733D4F-9B7F-4800-BF18-97D8E94555EE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4901" name="OTLSHAPE_T_1057f57dff614335972c6c796838a70e_TextPercentage" hidden="1">
            <a:extLst>
              <a:ext uri="{FF2B5EF4-FFF2-40B4-BE49-F238E27FC236}">
                <a16:creationId xmlns:a16="http://schemas.microsoft.com/office/drawing/2014/main" id="{8D5D1858-6289-4E0C-A074-D5D1675DD10A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02" name="OTLSHAPE_T_1057f57dff614335972c6c796838a70e_StartDate" hidden="1">
            <a:extLst>
              <a:ext uri="{FF2B5EF4-FFF2-40B4-BE49-F238E27FC236}">
                <a16:creationId xmlns:a16="http://schemas.microsoft.com/office/drawing/2014/main" id="{233E6CEE-E651-411D-82EC-336CA08FA669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03" name="OTLSHAPE_T_1057f57dff614335972c6c796838a70e_EndDate" hidden="1">
            <a:extLst>
              <a:ext uri="{FF2B5EF4-FFF2-40B4-BE49-F238E27FC236}">
                <a16:creationId xmlns:a16="http://schemas.microsoft.com/office/drawing/2014/main" id="{6A50B550-AFEB-4BFE-A8C4-CD83826F1955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04" name="OTLSHAPE_T_1057f57dff614335972c6c796838a70e_JoinedDate">
            <a:extLst>
              <a:ext uri="{FF2B5EF4-FFF2-40B4-BE49-F238E27FC236}">
                <a16:creationId xmlns:a16="http://schemas.microsoft.com/office/drawing/2014/main" id="{55654BDB-5CED-454B-B7B5-4F95073D8F8B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727183" y="1037450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4905" name="OTLSHAPE_T_1057f57dff614335972c6c796838a70e_Title">
            <a:extLst>
              <a:ext uri="{FF2B5EF4-FFF2-40B4-BE49-F238E27FC236}">
                <a16:creationId xmlns:a16="http://schemas.microsoft.com/office/drawing/2014/main" id="{30EC7DC2-A9C0-49C8-88C5-824494406D98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456303" y="10421028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4906" name="OTLSHAPE_T_170eb25b53384f06bf9caeb58ed6e923_Shape">
            <a:extLst>
              <a:ext uri="{FF2B5EF4-FFF2-40B4-BE49-F238E27FC236}">
                <a16:creationId xmlns:a16="http://schemas.microsoft.com/office/drawing/2014/main" id="{24F4DBE4-E6B6-4A0A-ABA7-D9BF159231D6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7312931" y="10701571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7" name="OTLSHAPE_T_170eb25b53384f06bf9caeb58ed6e923_ShapePercentage" hidden="1">
            <a:extLst>
              <a:ext uri="{FF2B5EF4-FFF2-40B4-BE49-F238E27FC236}">
                <a16:creationId xmlns:a16="http://schemas.microsoft.com/office/drawing/2014/main" id="{6000CB38-3939-406A-A37D-61A1A893F0A0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8" name="OTLSHAPE_T_170eb25b53384f06bf9caeb58ed6e923_Duration" hidden="1">
            <a:extLst>
              <a:ext uri="{FF2B5EF4-FFF2-40B4-BE49-F238E27FC236}">
                <a16:creationId xmlns:a16="http://schemas.microsoft.com/office/drawing/2014/main" id="{B209BB7C-7652-4819-BB03-556BD8989AD4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4909" name="OTLSHAPE_T_170eb25b53384f06bf9caeb58ed6e923_TextPercentage" hidden="1">
            <a:extLst>
              <a:ext uri="{FF2B5EF4-FFF2-40B4-BE49-F238E27FC236}">
                <a16:creationId xmlns:a16="http://schemas.microsoft.com/office/drawing/2014/main" id="{2E04661A-30A0-40BC-935C-DFB5A13F44A1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10" name="OTLSHAPE_T_170eb25b53384f06bf9caeb58ed6e923_StartDate" hidden="1">
            <a:extLst>
              <a:ext uri="{FF2B5EF4-FFF2-40B4-BE49-F238E27FC236}">
                <a16:creationId xmlns:a16="http://schemas.microsoft.com/office/drawing/2014/main" id="{B7A518C9-8076-441B-AA30-4A83F8BD1216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11" name="OTLSHAPE_T_170eb25b53384f06bf9caeb58ed6e923_EndDate" hidden="1">
            <a:extLst>
              <a:ext uri="{FF2B5EF4-FFF2-40B4-BE49-F238E27FC236}">
                <a16:creationId xmlns:a16="http://schemas.microsoft.com/office/drawing/2014/main" id="{28458635-A108-46AD-88BD-2DD695900118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12" name="OTLSHAPE_T_170eb25b53384f06bf9caeb58ed6e923_JoinedDate">
            <a:extLst>
              <a:ext uri="{FF2B5EF4-FFF2-40B4-BE49-F238E27FC236}">
                <a16:creationId xmlns:a16="http://schemas.microsoft.com/office/drawing/2014/main" id="{1AEEF95E-548E-400B-8A0F-440C1664D57E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452462" y="10725658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4913" name="OTLSHAPE_T_170eb25b53384f06bf9caeb58ed6e923_Title">
            <a:extLst>
              <a:ext uri="{FF2B5EF4-FFF2-40B4-BE49-F238E27FC236}">
                <a16:creationId xmlns:a16="http://schemas.microsoft.com/office/drawing/2014/main" id="{6A8E7BC4-5505-4DC1-88E7-A6595A4652B4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456303" y="10717911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4914" name="OTLSHAPE_T_d29cdbdde3b44c23a2ca60ab7e21b29b_Shape">
            <a:extLst>
              <a:ext uri="{FF2B5EF4-FFF2-40B4-BE49-F238E27FC236}">
                <a16:creationId xmlns:a16="http://schemas.microsoft.com/office/drawing/2014/main" id="{375FF573-B8B1-4C2C-9965-44D92761B6F5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384908" y="10998455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" name="OTLSHAPE_T_d29cdbdde3b44c23a2ca60ab7e21b29b_ShapePercentage" hidden="1">
            <a:extLst>
              <a:ext uri="{FF2B5EF4-FFF2-40B4-BE49-F238E27FC236}">
                <a16:creationId xmlns:a16="http://schemas.microsoft.com/office/drawing/2014/main" id="{67ADB99D-F8E0-4539-B72C-8141E607597E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6" name="OTLSHAPE_T_d29cdbdde3b44c23a2ca60ab7e21b29b_Duration" hidden="1">
            <a:extLst>
              <a:ext uri="{FF2B5EF4-FFF2-40B4-BE49-F238E27FC236}">
                <a16:creationId xmlns:a16="http://schemas.microsoft.com/office/drawing/2014/main" id="{E54ED475-7AB3-4CF9-9131-34886015DF4E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4917" name="OTLSHAPE_T_d29cdbdde3b44c23a2ca60ab7e21b29b_TextPercentage" hidden="1">
            <a:extLst>
              <a:ext uri="{FF2B5EF4-FFF2-40B4-BE49-F238E27FC236}">
                <a16:creationId xmlns:a16="http://schemas.microsoft.com/office/drawing/2014/main" id="{853E13B4-B14C-4E58-A2EE-EFBA43086570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18" name="OTLSHAPE_T_d29cdbdde3b44c23a2ca60ab7e21b29b_StartDate" hidden="1">
            <a:extLst>
              <a:ext uri="{FF2B5EF4-FFF2-40B4-BE49-F238E27FC236}">
                <a16:creationId xmlns:a16="http://schemas.microsoft.com/office/drawing/2014/main" id="{C39E2ACB-10A7-4306-AC11-AD2123116680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19" name="OTLSHAPE_T_d29cdbdde3b44c23a2ca60ab7e21b29b_EndDate" hidden="1">
            <a:extLst>
              <a:ext uri="{FF2B5EF4-FFF2-40B4-BE49-F238E27FC236}">
                <a16:creationId xmlns:a16="http://schemas.microsoft.com/office/drawing/2014/main" id="{DF0CBDFF-C368-46C8-91F3-0EF46253C657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0" name="OTLSHAPE_T_d29cdbdde3b44c23a2ca60ab7e21b29b_JoinedDate">
            <a:extLst>
              <a:ext uri="{FF2B5EF4-FFF2-40B4-BE49-F238E27FC236}">
                <a16:creationId xmlns:a16="http://schemas.microsoft.com/office/drawing/2014/main" id="{43E91DF7-6B50-49F0-BCAC-980BD48700EC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8155977" y="1096827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4921" name="OTLSHAPE_T_d29cdbdde3b44c23a2ca60ab7e21b29b_Title">
            <a:extLst>
              <a:ext uri="{FF2B5EF4-FFF2-40B4-BE49-F238E27FC236}">
                <a16:creationId xmlns:a16="http://schemas.microsoft.com/office/drawing/2014/main" id="{7735DE71-03B8-4142-AD7F-855E06053290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456303" y="11014795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4922" name="OTLSHAPE_T_505c3f0b25914b8491f3d1d1bd8be78b_Shape">
            <a:extLst>
              <a:ext uri="{FF2B5EF4-FFF2-40B4-BE49-F238E27FC236}">
                <a16:creationId xmlns:a16="http://schemas.microsoft.com/office/drawing/2014/main" id="{7CF89C51-C2DF-4879-9B57-FB1F6319ADCF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8105228" y="11325522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3" name="OTLSHAPE_T_505c3f0b25914b8491f3d1d1bd8be78b_ShapePercentage" hidden="1">
            <a:extLst>
              <a:ext uri="{FF2B5EF4-FFF2-40B4-BE49-F238E27FC236}">
                <a16:creationId xmlns:a16="http://schemas.microsoft.com/office/drawing/2014/main" id="{847B2BF7-745C-490A-851C-1B08F9FC3A65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4" name="OTLSHAPE_T_505c3f0b25914b8491f3d1d1bd8be78b_Duration" hidden="1">
            <a:extLst>
              <a:ext uri="{FF2B5EF4-FFF2-40B4-BE49-F238E27FC236}">
                <a16:creationId xmlns:a16="http://schemas.microsoft.com/office/drawing/2014/main" id="{FF0C70F9-6ADA-438C-82BB-9862274844B6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4925" name="OTLSHAPE_T_505c3f0b25914b8491f3d1d1bd8be78b_TextPercentage" hidden="1">
            <a:extLst>
              <a:ext uri="{FF2B5EF4-FFF2-40B4-BE49-F238E27FC236}">
                <a16:creationId xmlns:a16="http://schemas.microsoft.com/office/drawing/2014/main" id="{C3C50545-D6DD-42C8-90FC-BFDE37445478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26" name="OTLSHAPE_T_505c3f0b25914b8491f3d1d1bd8be78b_StartDate" hidden="1">
            <a:extLst>
              <a:ext uri="{FF2B5EF4-FFF2-40B4-BE49-F238E27FC236}">
                <a16:creationId xmlns:a16="http://schemas.microsoft.com/office/drawing/2014/main" id="{A2D7F4E5-2CC0-4F76-BF38-B96A9215E7E7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7" name="OTLSHAPE_T_505c3f0b25914b8491f3d1d1bd8be78b_EndDate" hidden="1">
            <a:extLst>
              <a:ext uri="{FF2B5EF4-FFF2-40B4-BE49-F238E27FC236}">
                <a16:creationId xmlns:a16="http://schemas.microsoft.com/office/drawing/2014/main" id="{7E0C0CDD-393C-4FAF-8CCC-7C2F973D3EC3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8" name="OTLSHAPE_T_505c3f0b25914b8491f3d1d1bd8be78b_JoinedDate">
            <a:extLst>
              <a:ext uri="{FF2B5EF4-FFF2-40B4-BE49-F238E27FC236}">
                <a16:creationId xmlns:a16="http://schemas.microsoft.com/office/drawing/2014/main" id="{D7C2748C-2052-4D1C-B5F3-32F4C29C6DBB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452462" y="1129533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4929" name="OTLSHAPE_T_505c3f0b25914b8491f3d1d1bd8be78b_Title">
            <a:extLst>
              <a:ext uri="{FF2B5EF4-FFF2-40B4-BE49-F238E27FC236}">
                <a16:creationId xmlns:a16="http://schemas.microsoft.com/office/drawing/2014/main" id="{85AA78A1-8713-4263-B878-C0388C1E469E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456303" y="1134186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4930" name="OTLSHAPE_T_acbc66b5b6ce44aaa8535da06f3ba8b9_Shape">
            <a:extLst>
              <a:ext uri="{FF2B5EF4-FFF2-40B4-BE49-F238E27FC236}">
                <a16:creationId xmlns:a16="http://schemas.microsoft.com/office/drawing/2014/main" id="{737ABE49-FDA7-4CC6-883D-1B8C0006EE9D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7312931" y="11622405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1" name="OTLSHAPE_T_acbc66b5b6ce44aaa8535da06f3ba8b9_ShapePercentage" hidden="1">
            <a:extLst>
              <a:ext uri="{FF2B5EF4-FFF2-40B4-BE49-F238E27FC236}">
                <a16:creationId xmlns:a16="http://schemas.microsoft.com/office/drawing/2014/main" id="{E83FD955-68D0-4867-B2C4-5D538CC76BE5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2" name="OTLSHAPE_T_acbc66b5b6ce44aaa8535da06f3ba8b9_Duration" hidden="1">
            <a:extLst>
              <a:ext uri="{FF2B5EF4-FFF2-40B4-BE49-F238E27FC236}">
                <a16:creationId xmlns:a16="http://schemas.microsoft.com/office/drawing/2014/main" id="{38AA273C-45D1-4F51-B9F2-2F529031BCFC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4933" name="OTLSHAPE_T_acbc66b5b6ce44aaa8535da06f3ba8b9_TextPercentage" hidden="1">
            <a:extLst>
              <a:ext uri="{FF2B5EF4-FFF2-40B4-BE49-F238E27FC236}">
                <a16:creationId xmlns:a16="http://schemas.microsoft.com/office/drawing/2014/main" id="{8B18413C-7F52-4ADC-82CA-92A26FDAC707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34" name="OTLSHAPE_T_acbc66b5b6ce44aaa8535da06f3ba8b9_StartDate" hidden="1">
            <a:extLst>
              <a:ext uri="{FF2B5EF4-FFF2-40B4-BE49-F238E27FC236}">
                <a16:creationId xmlns:a16="http://schemas.microsoft.com/office/drawing/2014/main" id="{52B44F87-9BC8-45F4-8C3B-B9A4848992F2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35" name="OTLSHAPE_T_acbc66b5b6ce44aaa8535da06f3ba8b9_EndDate" hidden="1">
            <a:extLst>
              <a:ext uri="{FF2B5EF4-FFF2-40B4-BE49-F238E27FC236}">
                <a16:creationId xmlns:a16="http://schemas.microsoft.com/office/drawing/2014/main" id="{674320AE-BF0D-4DC2-A508-6CEACAF9A647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36" name="OTLSHAPE_T_acbc66b5b6ce44aaa8535da06f3ba8b9_JoinedDate">
            <a:extLst>
              <a:ext uri="{FF2B5EF4-FFF2-40B4-BE49-F238E27FC236}">
                <a16:creationId xmlns:a16="http://schemas.microsoft.com/office/drawing/2014/main" id="{EE01F91E-EC20-4742-B3D1-42BFE1854ECA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646779" y="1164649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4937" name="OTLSHAPE_T_acbc66b5b6ce44aaa8535da06f3ba8b9_Title">
            <a:extLst>
              <a:ext uri="{FF2B5EF4-FFF2-40B4-BE49-F238E27FC236}">
                <a16:creationId xmlns:a16="http://schemas.microsoft.com/office/drawing/2014/main" id="{10BE53CC-8039-4FE7-A1DB-6F314721B20B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456303" y="11638746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4938" name="OTLSHAPE_T_aea69bf4c88a4da3b0ed0b6f460b5af5_Shape">
            <a:extLst>
              <a:ext uri="{FF2B5EF4-FFF2-40B4-BE49-F238E27FC236}">
                <a16:creationId xmlns:a16="http://schemas.microsoft.com/office/drawing/2014/main" id="{1F4359AF-88EB-4CCE-93FB-69ABFE4B3D33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7312931" y="119192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9" name="OTLSHAPE_T_aea69bf4c88a4da3b0ed0b6f460b5af5_ShapePercentage" hidden="1">
            <a:extLst>
              <a:ext uri="{FF2B5EF4-FFF2-40B4-BE49-F238E27FC236}">
                <a16:creationId xmlns:a16="http://schemas.microsoft.com/office/drawing/2014/main" id="{2770DA00-9A4C-44C7-9AC4-60621DEE84CA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0" name="OTLSHAPE_T_aea69bf4c88a4da3b0ed0b6f460b5af5_Duration" hidden="1">
            <a:extLst>
              <a:ext uri="{FF2B5EF4-FFF2-40B4-BE49-F238E27FC236}">
                <a16:creationId xmlns:a16="http://schemas.microsoft.com/office/drawing/2014/main" id="{B6544FCE-D07E-4FF5-A9F7-45D4ECA4C39C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941" name="OTLSHAPE_T_aea69bf4c88a4da3b0ed0b6f460b5af5_TextPercentage" hidden="1">
            <a:extLst>
              <a:ext uri="{FF2B5EF4-FFF2-40B4-BE49-F238E27FC236}">
                <a16:creationId xmlns:a16="http://schemas.microsoft.com/office/drawing/2014/main" id="{54CD5484-E963-440A-A6F0-810CFC366873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42" name="OTLSHAPE_T_aea69bf4c88a4da3b0ed0b6f460b5af5_StartDate" hidden="1">
            <a:extLst>
              <a:ext uri="{FF2B5EF4-FFF2-40B4-BE49-F238E27FC236}">
                <a16:creationId xmlns:a16="http://schemas.microsoft.com/office/drawing/2014/main" id="{4E235C05-A840-4A8B-A237-5B4F6C786DC4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43" name="OTLSHAPE_T_aea69bf4c88a4da3b0ed0b6f460b5af5_EndDate" hidden="1">
            <a:extLst>
              <a:ext uri="{FF2B5EF4-FFF2-40B4-BE49-F238E27FC236}">
                <a16:creationId xmlns:a16="http://schemas.microsoft.com/office/drawing/2014/main" id="{B5C21FEF-C36E-45DC-81D1-A48436B3E727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44" name="OTLSHAPE_T_aea69bf4c88a4da3b0ed0b6f460b5af5_JoinedDate">
            <a:extLst>
              <a:ext uri="{FF2B5EF4-FFF2-40B4-BE49-F238E27FC236}">
                <a16:creationId xmlns:a16="http://schemas.microsoft.com/office/drawing/2014/main" id="{9E48A860-D415-4731-B31D-6C7732CD5DD0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10244758" y="1188910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4945" name="OTLSHAPE_T_aea69bf4c88a4da3b0ed0b6f460b5af5_Title">
            <a:extLst>
              <a:ext uri="{FF2B5EF4-FFF2-40B4-BE49-F238E27FC236}">
                <a16:creationId xmlns:a16="http://schemas.microsoft.com/office/drawing/2014/main" id="{477387B5-388A-4B5A-A676-16B06802B1F4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456303" y="1193562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4946" name="OTLSHAPE_T_bb2ba46e33fa4a42ae8fe39183fcd217_Shape">
            <a:extLst>
              <a:ext uri="{FF2B5EF4-FFF2-40B4-BE49-F238E27FC236}">
                <a16:creationId xmlns:a16="http://schemas.microsoft.com/office/drawing/2014/main" id="{C5759A04-6DDA-47F0-9617-6247DE300D1B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473739" y="12246356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7" name="OTLSHAPE_T_bb2ba46e33fa4a42ae8fe39183fcd217_ShapePercentage" hidden="1">
            <a:extLst>
              <a:ext uri="{FF2B5EF4-FFF2-40B4-BE49-F238E27FC236}">
                <a16:creationId xmlns:a16="http://schemas.microsoft.com/office/drawing/2014/main" id="{F0B82D9C-2707-4ECB-8A7C-C65B385D749D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8" name="OTLSHAPE_T_bb2ba46e33fa4a42ae8fe39183fcd217_Duration" hidden="1">
            <a:extLst>
              <a:ext uri="{FF2B5EF4-FFF2-40B4-BE49-F238E27FC236}">
                <a16:creationId xmlns:a16="http://schemas.microsoft.com/office/drawing/2014/main" id="{B5298726-6CBC-4E8B-9A47-667ADEAA5742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949" name="OTLSHAPE_T_bb2ba46e33fa4a42ae8fe39183fcd217_TextPercentage" hidden="1">
            <a:extLst>
              <a:ext uri="{FF2B5EF4-FFF2-40B4-BE49-F238E27FC236}">
                <a16:creationId xmlns:a16="http://schemas.microsoft.com/office/drawing/2014/main" id="{CA0822A6-D275-473D-8C72-F28643E2C66B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50" name="OTLSHAPE_T_bb2ba46e33fa4a42ae8fe39183fcd217_StartDate" hidden="1">
            <a:extLst>
              <a:ext uri="{FF2B5EF4-FFF2-40B4-BE49-F238E27FC236}">
                <a16:creationId xmlns:a16="http://schemas.microsoft.com/office/drawing/2014/main" id="{A6F0F27F-9D7D-4986-A158-E12877DFCCC1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1" name="OTLSHAPE_T_bb2ba46e33fa4a42ae8fe39183fcd217_EndDate" hidden="1">
            <a:extLst>
              <a:ext uri="{FF2B5EF4-FFF2-40B4-BE49-F238E27FC236}">
                <a16:creationId xmlns:a16="http://schemas.microsoft.com/office/drawing/2014/main" id="{5C3211AF-F7F1-4D15-B0D6-878AE56EA10D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2" name="OTLSHAPE_T_bb2ba46e33fa4a42ae8fe39183fcd217_JoinedDate">
            <a:extLst>
              <a:ext uri="{FF2B5EF4-FFF2-40B4-BE49-F238E27FC236}">
                <a16:creationId xmlns:a16="http://schemas.microsoft.com/office/drawing/2014/main" id="{F2B7F610-0A16-4AC1-9669-474C07135B7F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405567" y="122161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4953" name="OTLSHAPE_T_bb2ba46e33fa4a42ae8fe39183fcd217_Title">
            <a:extLst>
              <a:ext uri="{FF2B5EF4-FFF2-40B4-BE49-F238E27FC236}">
                <a16:creationId xmlns:a16="http://schemas.microsoft.com/office/drawing/2014/main" id="{892D953A-C3A0-4EDF-901A-D72DDCA2496F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456303" y="12262697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4954" name="OTLSHAPE_T_0b1e8459444947f39d194de20c098f06_Shape">
            <a:extLst>
              <a:ext uri="{FF2B5EF4-FFF2-40B4-BE49-F238E27FC236}">
                <a16:creationId xmlns:a16="http://schemas.microsoft.com/office/drawing/2014/main" id="{69B37FF4-D970-44BD-91A2-550F0B759831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825497" y="12573424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5" name="OTLSHAPE_T_0b1e8459444947f39d194de20c098f06_ShapePercentage" hidden="1">
            <a:extLst>
              <a:ext uri="{FF2B5EF4-FFF2-40B4-BE49-F238E27FC236}">
                <a16:creationId xmlns:a16="http://schemas.microsoft.com/office/drawing/2014/main" id="{0D1693CC-0CA7-4C28-8A1E-2C0AECF30AB0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6" name="OTLSHAPE_T_0b1e8459444947f39d194de20c098f06_Duration" hidden="1">
            <a:extLst>
              <a:ext uri="{FF2B5EF4-FFF2-40B4-BE49-F238E27FC236}">
                <a16:creationId xmlns:a16="http://schemas.microsoft.com/office/drawing/2014/main" id="{A319DFA9-6E39-4447-B500-EAB04E12B3B5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4957" name="OTLSHAPE_T_0b1e8459444947f39d194de20c098f06_TextPercentage" hidden="1">
            <a:extLst>
              <a:ext uri="{FF2B5EF4-FFF2-40B4-BE49-F238E27FC236}">
                <a16:creationId xmlns:a16="http://schemas.microsoft.com/office/drawing/2014/main" id="{0979D530-16F4-4CBB-B9D5-7AB1A9410A60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58" name="OTLSHAPE_T_0b1e8459444947f39d194de20c098f06_StartDate" hidden="1">
            <a:extLst>
              <a:ext uri="{FF2B5EF4-FFF2-40B4-BE49-F238E27FC236}">
                <a16:creationId xmlns:a16="http://schemas.microsoft.com/office/drawing/2014/main" id="{C8C8262F-75E7-496B-8439-7027FAF41A4E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59" name="OTLSHAPE_T_0b1e8459444947f39d194de20c098f06_EndDate" hidden="1">
            <a:extLst>
              <a:ext uri="{FF2B5EF4-FFF2-40B4-BE49-F238E27FC236}">
                <a16:creationId xmlns:a16="http://schemas.microsoft.com/office/drawing/2014/main" id="{D9EFC4F3-1657-4BE2-ADA0-D9D6C300E883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0" name="OTLSHAPE_T_0b1e8459444947f39d194de20c098f06_JoinedDate">
            <a:extLst>
              <a:ext uri="{FF2B5EF4-FFF2-40B4-BE49-F238E27FC236}">
                <a16:creationId xmlns:a16="http://schemas.microsoft.com/office/drawing/2014/main" id="{48D64120-3640-4BC3-86DF-88942D4F7428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693675" y="125432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4961" name="OTLSHAPE_T_0b1e8459444947f39d194de20c098f06_Title">
            <a:extLst>
              <a:ext uri="{FF2B5EF4-FFF2-40B4-BE49-F238E27FC236}">
                <a16:creationId xmlns:a16="http://schemas.microsoft.com/office/drawing/2014/main" id="{D8A4E2ED-A9A2-4024-9CA7-5E657C32DE86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456303" y="12589764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4962" name="OTLSHAPE_T_5d2856876b4144dbbc6c5b7e509fdc72_Shape">
            <a:extLst>
              <a:ext uri="{FF2B5EF4-FFF2-40B4-BE49-F238E27FC236}">
                <a16:creationId xmlns:a16="http://schemas.microsoft.com/office/drawing/2014/main" id="{C80E5CA7-CAE9-41BF-8D5A-CA68031397FE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10121981" y="12900491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63" name="OTLSHAPE_T_5d2856876b4144dbbc6c5b7e509fdc72_ShapePercentage" hidden="1">
            <a:extLst>
              <a:ext uri="{FF2B5EF4-FFF2-40B4-BE49-F238E27FC236}">
                <a16:creationId xmlns:a16="http://schemas.microsoft.com/office/drawing/2014/main" id="{E829E961-3C10-4D0B-9F03-518450D4A3AF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64" name="OTLSHAPE_T_5d2856876b4144dbbc6c5b7e509fdc72_Duration" hidden="1">
            <a:extLst>
              <a:ext uri="{FF2B5EF4-FFF2-40B4-BE49-F238E27FC236}">
                <a16:creationId xmlns:a16="http://schemas.microsoft.com/office/drawing/2014/main" id="{D1D942F9-FC17-4EC9-B366-391E6C8913B7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965" name="OTLSHAPE_T_5d2856876b4144dbbc6c5b7e509fdc72_TextPercentage" hidden="1">
            <a:extLst>
              <a:ext uri="{FF2B5EF4-FFF2-40B4-BE49-F238E27FC236}">
                <a16:creationId xmlns:a16="http://schemas.microsoft.com/office/drawing/2014/main" id="{775845A0-1495-43A0-B138-89CE26A096F4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66" name="OTLSHAPE_T_5d2856876b4144dbbc6c5b7e509fdc72_StartDate" hidden="1">
            <a:extLst>
              <a:ext uri="{FF2B5EF4-FFF2-40B4-BE49-F238E27FC236}">
                <a16:creationId xmlns:a16="http://schemas.microsoft.com/office/drawing/2014/main" id="{99882A6C-C685-4C8E-8457-4A1FE8A1BEE9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7" name="OTLSHAPE_T_5d2856876b4144dbbc6c5b7e509fdc72_EndDate" hidden="1">
            <a:extLst>
              <a:ext uri="{FF2B5EF4-FFF2-40B4-BE49-F238E27FC236}">
                <a16:creationId xmlns:a16="http://schemas.microsoft.com/office/drawing/2014/main" id="{3285728D-56A7-4216-87E9-DA0006DE247C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68" name="OTLSHAPE_T_5d2856876b4144dbbc6c5b7e509fdc72_JoinedDate">
            <a:extLst>
              <a:ext uri="{FF2B5EF4-FFF2-40B4-BE49-F238E27FC236}">
                <a16:creationId xmlns:a16="http://schemas.microsoft.com/office/drawing/2014/main" id="{C74B6041-8FA4-49A9-8125-4EDD748B4DE4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774078" y="1287030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4969" name="OTLSHAPE_T_5d2856876b4144dbbc6c5b7e509fdc72_Title">
            <a:extLst>
              <a:ext uri="{FF2B5EF4-FFF2-40B4-BE49-F238E27FC236}">
                <a16:creationId xmlns:a16="http://schemas.microsoft.com/office/drawing/2014/main" id="{1856236D-1493-404B-898F-83C28E5A490F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456303" y="12916831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4970" name="OTLSHAPE_T_f0a6d3c5036b42998bbbfb800809cbe9_Shape">
            <a:extLst>
              <a:ext uri="{FF2B5EF4-FFF2-40B4-BE49-F238E27FC236}">
                <a16:creationId xmlns:a16="http://schemas.microsoft.com/office/drawing/2014/main" id="{2FEAE640-8422-400F-8AEA-F74CD25B156A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698197" y="13227558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1" name="OTLSHAPE_T_f0a6d3c5036b42998bbbfb800809cbe9_ShapePercentage" hidden="1">
            <a:extLst>
              <a:ext uri="{FF2B5EF4-FFF2-40B4-BE49-F238E27FC236}">
                <a16:creationId xmlns:a16="http://schemas.microsoft.com/office/drawing/2014/main" id="{AAAF2158-3FCA-4694-AC9C-5E08E23FE606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2" name="OTLSHAPE_T_f0a6d3c5036b42998bbbfb800809cbe9_Duration" hidden="1">
            <a:extLst>
              <a:ext uri="{FF2B5EF4-FFF2-40B4-BE49-F238E27FC236}">
                <a16:creationId xmlns:a16="http://schemas.microsoft.com/office/drawing/2014/main" id="{51BC5188-E327-43D1-B144-AD9DCBCD89E9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4973" name="OTLSHAPE_T_f0a6d3c5036b42998bbbfb800809cbe9_TextPercentage" hidden="1">
            <a:extLst>
              <a:ext uri="{FF2B5EF4-FFF2-40B4-BE49-F238E27FC236}">
                <a16:creationId xmlns:a16="http://schemas.microsoft.com/office/drawing/2014/main" id="{B72A8698-CC9F-4739-87D8-57068BB64A3B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74" name="OTLSHAPE_T_f0a6d3c5036b42998bbbfb800809cbe9_StartDate" hidden="1">
            <a:extLst>
              <a:ext uri="{FF2B5EF4-FFF2-40B4-BE49-F238E27FC236}">
                <a16:creationId xmlns:a16="http://schemas.microsoft.com/office/drawing/2014/main" id="{B2619B83-0547-41B0-BA85-04A1C27293D6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75" name="OTLSHAPE_T_f0a6d3c5036b42998bbbfb800809cbe9_EndDate" hidden="1">
            <a:extLst>
              <a:ext uri="{FF2B5EF4-FFF2-40B4-BE49-F238E27FC236}">
                <a16:creationId xmlns:a16="http://schemas.microsoft.com/office/drawing/2014/main" id="{097F1065-E92C-4C0D-8ECF-2A5F64FAA3CD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76" name="OTLSHAPE_T_f0a6d3c5036b42998bbbfb800809cbe9_JoinedDate">
            <a:extLst>
              <a:ext uri="{FF2B5EF4-FFF2-40B4-BE49-F238E27FC236}">
                <a16:creationId xmlns:a16="http://schemas.microsoft.com/office/drawing/2014/main" id="{E53B978C-A026-46D3-A971-2FD7F79F7D21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341916" y="13197375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4977" name="OTLSHAPE_T_f0a6d3c5036b42998bbbfb800809cbe9_Title">
            <a:extLst>
              <a:ext uri="{FF2B5EF4-FFF2-40B4-BE49-F238E27FC236}">
                <a16:creationId xmlns:a16="http://schemas.microsoft.com/office/drawing/2014/main" id="{9CEA7B1C-7ECF-42A7-830B-DAB907C196FC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456303" y="13243899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4978" name="OTLSHAPE_T_082cb28cb5d649a89fa5d0362ea28e3c_Shape">
            <a:extLst>
              <a:ext uri="{FF2B5EF4-FFF2-40B4-BE49-F238E27FC236}">
                <a16:creationId xmlns:a16="http://schemas.microsoft.com/office/drawing/2014/main" id="{B2964B17-37E9-4754-A0E9-AF682802AD61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706574" y="13554626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9" name="OTLSHAPE_T_082cb28cb5d649a89fa5d0362ea28e3c_ShapePercentage" hidden="1">
            <a:extLst>
              <a:ext uri="{FF2B5EF4-FFF2-40B4-BE49-F238E27FC236}">
                <a16:creationId xmlns:a16="http://schemas.microsoft.com/office/drawing/2014/main" id="{98AD0CF0-D834-48C6-830A-13822D00A388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0" name="OTLSHAPE_T_082cb28cb5d649a89fa5d0362ea28e3c_Duration" hidden="1">
            <a:extLst>
              <a:ext uri="{FF2B5EF4-FFF2-40B4-BE49-F238E27FC236}">
                <a16:creationId xmlns:a16="http://schemas.microsoft.com/office/drawing/2014/main" id="{E2BC5599-AD39-4D44-B320-3EBA6D93CF8A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981" name="OTLSHAPE_T_082cb28cb5d649a89fa5d0362ea28e3c_TextPercentage" hidden="1">
            <a:extLst>
              <a:ext uri="{FF2B5EF4-FFF2-40B4-BE49-F238E27FC236}">
                <a16:creationId xmlns:a16="http://schemas.microsoft.com/office/drawing/2014/main" id="{3E674132-4104-434D-B05F-481FBA489FBA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82" name="OTLSHAPE_T_082cb28cb5d649a89fa5d0362ea28e3c_StartDate" hidden="1">
            <a:extLst>
              <a:ext uri="{FF2B5EF4-FFF2-40B4-BE49-F238E27FC236}">
                <a16:creationId xmlns:a16="http://schemas.microsoft.com/office/drawing/2014/main" id="{ED71693C-BCF0-4241-8704-3AEAE9E9C0CD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3" name="OTLSHAPE_T_082cb28cb5d649a89fa5d0362ea28e3c_EndDate" hidden="1">
            <a:extLst>
              <a:ext uri="{FF2B5EF4-FFF2-40B4-BE49-F238E27FC236}">
                <a16:creationId xmlns:a16="http://schemas.microsoft.com/office/drawing/2014/main" id="{8E800371-6911-43EB-8E0B-EE44B8BBA5BC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4" name="OTLSHAPE_T_082cb28cb5d649a89fa5d0362ea28e3c_JoinedDate">
            <a:extLst>
              <a:ext uri="{FF2B5EF4-FFF2-40B4-BE49-F238E27FC236}">
                <a16:creationId xmlns:a16="http://schemas.microsoft.com/office/drawing/2014/main" id="{E1341A81-BEA6-44AE-9C77-F9748FCAA7AA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638402" y="135244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4985" name="OTLSHAPE_T_082cb28cb5d649a89fa5d0362ea28e3c_Title">
            <a:extLst>
              <a:ext uri="{FF2B5EF4-FFF2-40B4-BE49-F238E27FC236}">
                <a16:creationId xmlns:a16="http://schemas.microsoft.com/office/drawing/2014/main" id="{B990276B-7AAD-48F0-9910-532A99D9F6D0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456303" y="13570966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4986" name="OTLSHAPE_T_31104af39cbe4ca28d02c28b0c7c57a6_Shape">
            <a:extLst>
              <a:ext uri="{FF2B5EF4-FFF2-40B4-BE49-F238E27FC236}">
                <a16:creationId xmlns:a16="http://schemas.microsoft.com/office/drawing/2014/main" id="{49474CDE-765A-493B-A920-6F983138BF0D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889146" y="13881693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7" name="OTLSHAPE_T_31104af39cbe4ca28d02c28b0c7c57a6_ShapePercentage" hidden="1">
            <a:extLst>
              <a:ext uri="{FF2B5EF4-FFF2-40B4-BE49-F238E27FC236}">
                <a16:creationId xmlns:a16="http://schemas.microsoft.com/office/drawing/2014/main" id="{79D58394-05CE-4C3A-9AA0-42723A2E90C0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8" name="OTLSHAPE_T_31104af39cbe4ca28d02c28b0c7c57a6_Duration" hidden="1">
            <a:extLst>
              <a:ext uri="{FF2B5EF4-FFF2-40B4-BE49-F238E27FC236}">
                <a16:creationId xmlns:a16="http://schemas.microsoft.com/office/drawing/2014/main" id="{0438436B-410B-4782-8B3B-9D084CA9F2A7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4989" name="OTLSHAPE_T_31104af39cbe4ca28d02c28b0c7c57a6_TextPercentage" hidden="1">
            <a:extLst>
              <a:ext uri="{FF2B5EF4-FFF2-40B4-BE49-F238E27FC236}">
                <a16:creationId xmlns:a16="http://schemas.microsoft.com/office/drawing/2014/main" id="{31105C90-5226-4C71-A9A0-9608DABEC5EF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90" name="OTLSHAPE_T_31104af39cbe4ca28d02c28b0c7c57a6_StartDate" hidden="1">
            <a:extLst>
              <a:ext uri="{FF2B5EF4-FFF2-40B4-BE49-F238E27FC236}">
                <a16:creationId xmlns:a16="http://schemas.microsoft.com/office/drawing/2014/main" id="{0B3AFB63-9A24-4D98-B0CF-5D00DD9B84E6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91" name="OTLSHAPE_T_31104af39cbe4ca28d02c28b0c7c57a6_EndDate" hidden="1">
            <a:extLst>
              <a:ext uri="{FF2B5EF4-FFF2-40B4-BE49-F238E27FC236}">
                <a16:creationId xmlns:a16="http://schemas.microsoft.com/office/drawing/2014/main" id="{B5FC535B-1F7F-4CB5-B732-212E36842972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92" name="OTLSHAPE_T_31104af39cbe4ca28d02c28b0c7c57a6_JoinedDate">
            <a:extLst>
              <a:ext uri="{FF2B5EF4-FFF2-40B4-BE49-F238E27FC236}">
                <a16:creationId xmlns:a16="http://schemas.microsoft.com/office/drawing/2014/main" id="{39C1FBE7-2B58-4845-9C79-71FC0D3EC310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646779" y="1385150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4993" name="OTLSHAPE_T_31104af39cbe4ca28d02c28b0c7c57a6_Title">
            <a:extLst>
              <a:ext uri="{FF2B5EF4-FFF2-40B4-BE49-F238E27FC236}">
                <a16:creationId xmlns:a16="http://schemas.microsoft.com/office/drawing/2014/main" id="{4098028F-CF4D-47B5-A4C6-0AFADE19D69D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456303" y="13898033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4994" name="OTLSHAPE_T_b5c8b6bd492e4c829f181ca55164d3e7_Shape">
            <a:extLst>
              <a:ext uri="{FF2B5EF4-FFF2-40B4-BE49-F238E27FC236}">
                <a16:creationId xmlns:a16="http://schemas.microsoft.com/office/drawing/2014/main" id="{8D55B66A-7F59-41B8-B201-1560A8A31470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676432" y="14178577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5" name="OTLSHAPE_T_b5c8b6bd492e4c829f181ca55164d3e7_ShapePercentage" hidden="1">
            <a:extLst>
              <a:ext uri="{FF2B5EF4-FFF2-40B4-BE49-F238E27FC236}">
                <a16:creationId xmlns:a16="http://schemas.microsoft.com/office/drawing/2014/main" id="{37533674-1382-4392-A293-36D5DCA4F746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6" name="OTLSHAPE_T_b5c8b6bd492e4c829f181ca55164d3e7_Duration" hidden="1">
            <a:extLst>
              <a:ext uri="{FF2B5EF4-FFF2-40B4-BE49-F238E27FC236}">
                <a16:creationId xmlns:a16="http://schemas.microsoft.com/office/drawing/2014/main" id="{CBD9EF6A-CDC6-4067-9F22-81181A9CD36D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997" name="OTLSHAPE_T_b5c8b6bd492e4c829f181ca55164d3e7_TextPercentage" hidden="1">
            <a:extLst>
              <a:ext uri="{FF2B5EF4-FFF2-40B4-BE49-F238E27FC236}">
                <a16:creationId xmlns:a16="http://schemas.microsoft.com/office/drawing/2014/main" id="{2440B1ED-9E9A-4630-AD15-5666DAD0E593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98" name="OTLSHAPE_T_b5c8b6bd492e4c829f181ca55164d3e7_StartDate" hidden="1">
            <a:extLst>
              <a:ext uri="{FF2B5EF4-FFF2-40B4-BE49-F238E27FC236}">
                <a16:creationId xmlns:a16="http://schemas.microsoft.com/office/drawing/2014/main" id="{4310E9FA-B948-4BB7-947A-929B4528A0B0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99" name="OTLSHAPE_T_b5c8b6bd492e4c829f181ca55164d3e7_EndDate" hidden="1">
            <a:extLst>
              <a:ext uri="{FF2B5EF4-FFF2-40B4-BE49-F238E27FC236}">
                <a16:creationId xmlns:a16="http://schemas.microsoft.com/office/drawing/2014/main" id="{0BF505EE-B0B4-4314-A5BD-73EDF1D993E4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00" name="OTLSHAPE_T_b5c8b6bd492e4c829f181ca55164d3e7_JoinedDate">
            <a:extLst>
              <a:ext uri="{FF2B5EF4-FFF2-40B4-BE49-F238E27FC236}">
                <a16:creationId xmlns:a16="http://schemas.microsoft.com/office/drawing/2014/main" id="{839F7375-0FCE-4AD0-90A7-4F8B0BEB7BA7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20328530" y="1420266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001" name="OTLSHAPE_T_b5c8b6bd492e4c829f181ca55164d3e7_Title">
            <a:extLst>
              <a:ext uri="{FF2B5EF4-FFF2-40B4-BE49-F238E27FC236}">
                <a16:creationId xmlns:a16="http://schemas.microsoft.com/office/drawing/2014/main" id="{832139C9-52ED-4B90-BDB8-C913CC8F0D71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456303" y="1419491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5002" name="OTLSHAPE_T_625152fce1bc4226a1545630f6e01995_Shape">
            <a:extLst>
              <a:ext uri="{FF2B5EF4-FFF2-40B4-BE49-F238E27FC236}">
                <a16:creationId xmlns:a16="http://schemas.microsoft.com/office/drawing/2014/main" id="{E07A3B08-3D9B-4323-98C0-B081E2F71439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676432" y="14607244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3" name="OTLSHAPE_T_625152fce1bc4226a1545630f6e01995_ShapePercentage" hidden="1">
            <a:extLst>
              <a:ext uri="{FF2B5EF4-FFF2-40B4-BE49-F238E27FC236}">
                <a16:creationId xmlns:a16="http://schemas.microsoft.com/office/drawing/2014/main" id="{085ED551-F2BD-4052-B355-DB434802A5D0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4" name="OTLSHAPE_T_625152fce1bc4226a1545630f6e01995_Duration" hidden="1">
            <a:extLst>
              <a:ext uri="{FF2B5EF4-FFF2-40B4-BE49-F238E27FC236}">
                <a16:creationId xmlns:a16="http://schemas.microsoft.com/office/drawing/2014/main" id="{B0724F7A-E69D-4485-990C-722273BF92F3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005" name="OTLSHAPE_T_625152fce1bc4226a1545630f6e01995_TextPercentage" hidden="1">
            <a:extLst>
              <a:ext uri="{FF2B5EF4-FFF2-40B4-BE49-F238E27FC236}">
                <a16:creationId xmlns:a16="http://schemas.microsoft.com/office/drawing/2014/main" id="{6092BDD4-FB44-476A-AB38-A839BD3625BB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06" name="OTLSHAPE_T_625152fce1bc4226a1545630f6e01995_StartDate" hidden="1">
            <a:extLst>
              <a:ext uri="{FF2B5EF4-FFF2-40B4-BE49-F238E27FC236}">
                <a16:creationId xmlns:a16="http://schemas.microsoft.com/office/drawing/2014/main" id="{7F262EC1-CEFD-4E6A-99E0-FDD803032B3C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07" name="OTLSHAPE_T_625152fce1bc4226a1545630f6e01995_EndDate" hidden="1">
            <a:extLst>
              <a:ext uri="{FF2B5EF4-FFF2-40B4-BE49-F238E27FC236}">
                <a16:creationId xmlns:a16="http://schemas.microsoft.com/office/drawing/2014/main" id="{B1E31F80-6DF1-42B4-817A-F16D8AF7B28E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08" name="OTLSHAPE_T_625152fce1bc4226a1545630f6e01995_JoinedDate">
            <a:extLst>
              <a:ext uri="{FF2B5EF4-FFF2-40B4-BE49-F238E27FC236}">
                <a16:creationId xmlns:a16="http://schemas.microsoft.com/office/drawing/2014/main" id="{158286D3-5583-4EBE-9C80-614BB8EC0DD0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20328530" y="14445277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009" name="OTLSHAPE_T_625152fce1bc4226a1545630f6e01995_Title">
            <a:extLst>
              <a:ext uri="{FF2B5EF4-FFF2-40B4-BE49-F238E27FC236}">
                <a16:creationId xmlns:a16="http://schemas.microsoft.com/office/drawing/2014/main" id="{474C3C84-E9B7-4F44-9A9F-9FA844AD3BB8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456303" y="14623584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5010" name="OTLSHAPE_T_775eba9507c746c68449b96bfae8966e_Shape">
            <a:extLst>
              <a:ext uri="{FF2B5EF4-FFF2-40B4-BE49-F238E27FC236}">
                <a16:creationId xmlns:a16="http://schemas.microsoft.com/office/drawing/2014/main" id="{E94906B0-3254-47CB-A5AB-E98A2F665DD1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676432" y="15197879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1" name="OTLSHAPE_T_775eba9507c746c68449b96bfae8966e_ShapePercentage" hidden="1">
            <a:extLst>
              <a:ext uri="{FF2B5EF4-FFF2-40B4-BE49-F238E27FC236}">
                <a16:creationId xmlns:a16="http://schemas.microsoft.com/office/drawing/2014/main" id="{ECB04066-1CC5-4D60-8E96-228A64CCDE59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2" name="OTLSHAPE_T_775eba9507c746c68449b96bfae8966e_Duration" hidden="1">
            <a:extLst>
              <a:ext uri="{FF2B5EF4-FFF2-40B4-BE49-F238E27FC236}">
                <a16:creationId xmlns:a16="http://schemas.microsoft.com/office/drawing/2014/main" id="{29D30BC3-158F-4715-90D2-8333859D4C11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013" name="OTLSHAPE_T_775eba9507c746c68449b96bfae8966e_TextPercentage" hidden="1">
            <a:extLst>
              <a:ext uri="{FF2B5EF4-FFF2-40B4-BE49-F238E27FC236}">
                <a16:creationId xmlns:a16="http://schemas.microsoft.com/office/drawing/2014/main" id="{59CF99E6-1F30-424C-8A20-9D23709F2F89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4" name="OTLSHAPE_T_775eba9507c746c68449b96bfae8966e_StartDate" hidden="1">
            <a:extLst>
              <a:ext uri="{FF2B5EF4-FFF2-40B4-BE49-F238E27FC236}">
                <a16:creationId xmlns:a16="http://schemas.microsoft.com/office/drawing/2014/main" id="{FAB2AF38-C3D0-482A-AF93-4ED6B834D90F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15" name="OTLSHAPE_T_775eba9507c746c68449b96bfae8966e_EndDate" hidden="1">
            <a:extLst>
              <a:ext uri="{FF2B5EF4-FFF2-40B4-BE49-F238E27FC236}">
                <a16:creationId xmlns:a16="http://schemas.microsoft.com/office/drawing/2014/main" id="{1E520DDF-58D0-43BC-BEB1-6C0FE36395AB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16" name="OTLSHAPE_T_775eba9507c746c68449b96bfae8966e_JoinedDate">
            <a:extLst>
              <a:ext uri="{FF2B5EF4-FFF2-40B4-BE49-F238E27FC236}">
                <a16:creationId xmlns:a16="http://schemas.microsoft.com/office/drawing/2014/main" id="{C014A405-0EF0-4966-BFF0-26A40106ED63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20328530" y="15035911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017" name="OTLSHAPE_T_775eba9507c746c68449b96bfae8966e_Title">
            <a:extLst>
              <a:ext uri="{FF2B5EF4-FFF2-40B4-BE49-F238E27FC236}">
                <a16:creationId xmlns:a16="http://schemas.microsoft.com/office/drawing/2014/main" id="{8896499F-8C63-4982-9EB7-5A801FB0957F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456303" y="15214219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5018" name="OTLSHAPE_T_2cc2eed1777a431dbe346759e7231a0e_Shape">
            <a:extLst>
              <a:ext uri="{FF2B5EF4-FFF2-40B4-BE49-F238E27FC236}">
                <a16:creationId xmlns:a16="http://schemas.microsoft.com/office/drawing/2014/main" id="{9D961C35-33DB-4A63-8CF0-22A179A0FDF4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676432" y="15788513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9" name="OTLSHAPE_T_2cc2eed1777a431dbe346759e7231a0e_ShapePercentage" hidden="1">
            <a:extLst>
              <a:ext uri="{FF2B5EF4-FFF2-40B4-BE49-F238E27FC236}">
                <a16:creationId xmlns:a16="http://schemas.microsoft.com/office/drawing/2014/main" id="{4DD04D20-4B91-4F20-9748-B3F8C44DC2D8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0" name="OTLSHAPE_T_2cc2eed1777a431dbe346759e7231a0e_Duration" hidden="1">
            <a:extLst>
              <a:ext uri="{FF2B5EF4-FFF2-40B4-BE49-F238E27FC236}">
                <a16:creationId xmlns:a16="http://schemas.microsoft.com/office/drawing/2014/main" id="{2828B97B-6D0A-43D1-9463-AC59AA60D583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5021" name="OTLSHAPE_T_2cc2eed1777a431dbe346759e7231a0e_TextPercentage" hidden="1">
            <a:extLst>
              <a:ext uri="{FF2B5EF4-FFF2-40B4-BE49-F238E27FC236}">
                <a16:creationId xmlns:a16="http://schemas.microsoft.com/office/drawing/2014/main" id="{09EDF721-8DBE-442C-B044-0878C3BB7478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22" name="OTLSHAPE_T_2cc2eed1777a431dbe346759e7231a0e_StartDate" hidden="1">
            <a:extLst>
              <a:ext uri="{FF2B5EF4-FFF2-40B4-BE49-F238E27FC236}">
                <a16:creationId xmlns:a16="http://schemas.microsoft.com/office/drawing/2014/main" id="{9D04125E-5B92-414D-B966-FA02F551C63B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23" name="OTLSHAPE_T_2cc2eed1777a431dbe346759e7231a0e_EndDate" hidden="1">
            <a:extLst>
              <a:ext uri="{FF2B5EF4-FFF2-40B4-BE49-F238E27FC236}">
                <a16:creationId xmlns:a16="http://schemas.microsoft.com/office/drawing/2014/main" id="{5DB64F6A-6155-4DC2-9EE1-6481F1D8FDEF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24" name="OTLSHAPE_T_2cc2eed1777a431dbe346759e7231a0e_JoinedDate">
            <a:extLst>
              <a:ext uri="{FF2B5EF4-FFF2-40B4-BE49-F238E27FC236}">
                <a16:creationId xmlns:a16="http://schemas.microsoft.com/office/drawing/2014/main" id="{2028B3BA-6A0A-4611-BF7A-D336AC8D8A7E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20328530" y="15626546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5025" name="OTLSHAPE_T_2cc2eed1777a431dbe346759e7231a0e_Title">
            <a:extLst>
              <a:ext uri="{FF2B5EF4-FFF2-40B4-BE49-F238E27FC236}">
                <a16:creationId xmlns:a16="http://schemas.microsoft.com/office/drawing/2014/main" id="{3D900FC7-FC99-4A38-863E-8754A0EBC2DE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456303" y="15804855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13</cp:revision>
  <dcterms:created xsi:type="dcterms:W3CDTF">2019-09-26T08:30:15Z</dcterms:created>
  <dcterms:modified xsi:type="dcterms:W3CDTF">2019-11-14T13:07:08Z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