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356" y="24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7" name="OTLSHAPE_T_2cc2eed1777a431dbe346759e7231a0e_HorizontalConnector1">
            <a:extLst>
              <a:ext uri="{FF2B5EF4-FFF2-40B4-BE49-F238E27FC236}">
                <a16:creationId xmlns:a16="http://schemas.microsoft.com/office/drawing/2014/main" id="{DD3C7F99-F6FA-4444-8960-C3B5301DA61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82784" y="155895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6" name="OTLSHAPE_T_775eba9507c746c68449b96bfae8966e_HorizontalConnector1">
            <a:extLst>
              <a:ext uri="{FF2B5EF4-FFF2-40B4-BE49-F238E27FC236}">
                <a16:creationId xmlns:a16="http://schemas.microsoft.com/office/drawing/2014/main" id="{C2DED4FD-1B19-48E7-A2AA-3E1932C3468D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955758" y="149989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5" name="OTLSHAPE_T_625152fce1bc4226a1545630f6e01995_HorizontalConnector1">
            <a:extLst>
              <a:ext uri="{FF2B5EF4-FFF2-40B4-BE49-F238E27FC236}">
                <a16:creationId xmlns:a16="http://schemas.microsoft.com/office/drawing/2014/main" id="{1BEE280F-A1F7-45A9-BADA-292707629BC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534583" y="144082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4" name="OTLSHAPE_T_b5c8b6bd492e4c829f181ca55164d3e7_HorizontalConnector1">
            <a:extLst>
              <a:ext uri="{FF2B5EF4-FFF2-40B4-BE49-F238E27FC236}">
                <a16:creationId xmlns:a16="http://schemas.microsoft.com/office/drawing/2014/main" id="{E5A20BCA-DB50-44DD-ABA6-193016103F7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542879" y="139796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" name="OTLSHAPE_T_31104af39cbe4ca28d02c28b0c7c57a6_HorizontalConnector1">
            <a:extLst>
              <a:ext uri="{FF2B5EF4-FFF2-40B4-BE49-F238E27FC236}">
                <a16:creationId xmlns:a16="http://schemas.microsoft.com/office/drawing/2014/main" id="{BAD153E7-60FB-4F69-B7F0-D873F89974F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607945" y="136827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" name="OTLSHAPE_T_082cb28cb5d649a89fa5d0362ea28e3c_HorizontalConnector1">
            <a:extLst>
              <a:ext uri="{FF2B5EF4-FFF2-40B4-BE49-F238E27FC236}">
                <a16:creationId xmlns:a16="http://schemas.microsoft.com/office/drawing/2014/main" id="{1BDCF1B9-B6DA-4E0F-971F-6F14C8CD6A1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026622" y="133556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" name="OTLSHAPE_T_f0a6d3c5036b42998bbbfb800809cbe9_HorizontalConnector1">
            <a:extLst>
              <a:ext uri="{FF2B5EF4-FFF2-40B4-BE49-F238E27FC236}">
                <a16:creationId xmlns:a16="http://schemas.microsoft.com/office/drawing/2014/main" id="{7F2172F7-2404-46A4-BE5A-D0C2CF815EA9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476839" y="130285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0" name="OTLSHAPE_T_5d2856876b4144dbbc6c5b7e509fdc72_HorizontalConnector1">
            <a:extLst>
              <a:ext uri="{FF2B5EF4-FFF2-40B4-BE49-F238E27FC236}">
                <a16:creationId xmlns:a16="http://schemas.microsoft.com/office/drawing/2014/main" id="{D4EE2E75-26E9-4485-8A4E-5B9F09B5711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16099" y="127015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9" name="OTLSHAPE_T_0b1e8459444947f39d194de20c098f06_HorizontalConnector1">
            <a:extLst>
              <a:ext uri="{FF2B5EF4-FFF2-40B4-BE49-F238E27FC236}">
                <a16:creationId xmlns:a16="http://schemas.microsoft.com/office/drawing/2014/main" id="{4D4C1101-8C90-4CD7-9017-C43C09F8D0B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18961" y="123744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8" name="OTLSHAPE_T_bb2ba46e33fa4a42ae8fe39183fcd217_HorizontalConnector1">
            <a:extLst>
              <a:ext uri="{FF2B5EF4-FFF2-40B4-BE49-F238E27FC236}">
                <a16:creationId xmlns:a16="http://schemas.microsoft.com/office/drawing/2014/main" id="{6D4E0077-BD15-48BE-8DC2-BE6F8A63BD7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377228" y="120473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7" name="OTLSHAPE_T_aea69bf4c88a4da3b0ed0b6f460b5af5_HorizontalConnector1">
            <a:extLst>
              <a:ext uri="{FF2B5EF4-FFF2-40B4-BE49-F238E27FC236}">
                <a16:creationId xmlns:a16="http://schemas.microsoft.com/office/drawing/2014/main" id="{7CA15551-B81D-48D5-93FD-818C1C1593E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003594" y="117203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6" name="OTLSHAPE_T_acbc66b5b6ce44aaa8535da06f3ba8b9_HorizontalConnector1">
            <a:extLst>
              <a:ext uri="{FF2B5EF4-FFF2-40B4-BE49-F238E27FC236}">
                <a16:creationId xmlns:a16="http://schemas.microsoft.com/office/drawing/2014/main" id="{57924A7A-34AB-4558-819E-61367E983A2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206923" y="114234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5" name="OTLSHAPE_T_505c3f0b25914b8491f3d1d1bd8be78b_HorizontalConnector1">
            <a:extLst>
              <a:ext uri="{FF2B5EF4-FFF2-40B4-BE49-F238E27FC236}">
                <a16:creationId xmlns:a16="http://schemas.microsoft.com/office/drawing/2014/main" id="{BF7365E1-DCB5-4232-B42A-5E18E73FC36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959272" y="111265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4" name="OTLSHAPE_T_d29cdbdde3b44c23a2ca60ab7e21b29b_HorizontalConnector1">
            <a:extLst>
              <a:ext uri="{FF2B5EF4-FFF2-40B4-BE49-F238E27FC236}">
                <a16:creationId xmlns:a16="http://schemas.microsoft.com/office/drawing/2014/main" id="{5E53236A-EF3B-4BBB-91C2-E42F4DCB0F3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00173" y="107994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3" name="OTLSHAPE_T_170eb25b53384f06bf9caeb58ed6e923_HorizontalConnector1">
            <a:extLst>
              <a:ext uri="{FF2B5EF4-FFF2-40B4-BE49-F238E27FC236}">
                <a16:creationId xmlns:a16="http://schemas.microsoft.com/office/drawing/2014/main" id="{F88A0E37-C1D5-44CD-933C-5DD309B9DE7F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78323" y="105026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2" name="OTLSHAPE_T_1057f57dff614335972c6c796838a70e_HorizontalConnector1">
            <a:extLst>
              <a:ext uri="{FF2B5EF4-FFF2-40B4-BE49-F238E27FC236}">
                <a16:creationId xmlns:a16="http://schemas.microsoft.com/office/drawing/2014/main" id="{303F3E21-FDB2-4FEE-9C11-3EC289E6901F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602613" y="102057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1" name="OTLSHAPE_T_b26232a788294d0da80cbe9d3212c934_HorizontalConnector1">
            <a:extLst>
              <a:ext uri="{FF2B5EF4-FFF2-40B4-BE49-F238E27FC236}">
                <a16:creationId xmlns:a16="http://schemas.microsoft.com/office/drawing/2014/main" id="{718E7786-906E-49BD-9331-05EA3D694FE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290360" y="98786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0" name="OTLSHAPE_T_fb834fb0fd87455fb51286cf1aed0181_HorizontalConnector1">
            <a:extLst>
              <a:ext uri="{FF2B5EF4-FFF2-40B4-BE49-F238E27FC236}">
                <a16:creationId xmlns:a16="http://schemas.microsoft.com/office/drawing/2014/main" id="{C5A3510C-CF41-4884-800A-EF06752D4AF2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749298" y="95515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9" name="OTLSHAPE_T_415838629427457ca12cda4f88f4c673_HorizontalConnector1">
            <a:extLst>
              <a:ext uri="{FF2B5EF4-FFF2-40B4-BE49-F238E27FC236}">
                <a16:creationId xmlns:a16="http://schemas.microsoft.com/office/drawing/2014/main" id="{A907C866-B165-439F-8B1B-8B50D583021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03620" y="92245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8" name="OTLSHAPE_T_7754225526a1413eac33b1e2ee72a7a9_HorizontalConnector1">
            <a:extLst>
              <a:ext uri="{FF2B5EF4-FFF2-40B4-BE49-F238E27FC236}">
                <a16:creationId xmlns:a16="http://schemas.microsoft.com/office/drawing/2014/main" id="{F43B62ED-05FF-4E23-89D9-8D3CE1F92CB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958043" y="88974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7" name="OTLSHAPE_T_e1f7b2aab5ff4861909bb6f84b9a58d5_HorizontalConnector1">
            <a:extLst>
              <a:ext uri="{FF2B5EF4-FFF2-40B4-BE49-F238E27FC236}">
                <a16:creationId xmlns:a16="http://schemas.microsoft.com/office/drawing/2014/main" id="{76871C7C-B2D7-4827-AD1C-350C761FCA0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511935" y="85703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6" name="OTLSHAPE_T_6d0ac59b73fd4a4fbced8a9925f0881c_HorizontalConnector1">
            <a:extLst>
              <a:ext uri="{FF2B5EF4-FFF2-40B4-BE49-F238E27FC236}">
                <a16:creationId xmlns:a16="http://schemas.microsoft.com/office/drawing/2014/main" id="{CC73A749-DE79-47A9-BDDE-85B573B59F1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243498" y="82433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5" name="OTLSHAPE_T_21b58c5a4cd943b3802f5e9de07d7b6c_HorizontalConnector1">
            <a:extLst>
              <a:ext uri="{FF2B5EF4-FFF2-40B4-BE49-F238E27FC236}">
                <a16:creationId xmlns:a16="http://schemas.microsoft.com/office/drawing/2014/main" id="{B20F2E80-470D-4E60-902D-C1A4DD5A29C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492629" y="79162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4" name="OTLSHAPE_T_46e0bf66e5ab4033a4b3a57a033fb277_HorizontalConnector1">
            <a:extLst>
              <a:ext uri="{FF2B5EF4-FFF2-40B4-BE49-F238E27FC236}">
                <a16:creationId xmlns:a16="http://schemas.microsoft.com/office/drawing/2014/main" id="{DBA4E2F4-7C49-4463-8E0B-27B2A3038ECA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160524" y="75891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3" name="OTLSHAPE_T_e68ed40d4b83438e8cad58acf3860f3b_HorizontalConnector1">
            <a:extLst>
              <a:ext uri="{FF2B5EF4-FFF2-40B4-BE49-F238E27FC236}">
                <a16:creationId xmlns:a16="http://schemas.microsoft.com/office/drawing/2014/main" id="{9B437EBB-E527-436E-9B3B-CEA6DE0856B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955504" y="72621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2" name="OTLSHAPE_T_43f4774306dc496288f2e7fe819fb584_HorizontalConnector1">
            <a:extLst>
              <a:ext uri="{FF2B5EF4-FFF2-40B4-BE49-F238E27FC236}">
                <a16:creationId xmlns:a16="http://schemas.microsoft.com/office/drawing/2014/main" id="{0F620229-5B4E-4CBC-84C6-331FE76567A7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265047" y="69652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1" name="OTLSHAPE_T_49b6679fedd44b80918c951ea174ab31_HorizontalConnector1">
            <a:extLst>
              <a:ext uri="{FF2B5EF4-FFF2-40B4-BE49-F238E27FC236}">
                <a16:creationId xmlns:a16="http://schemas.microsoft.com/office/drawing/2014/main" id="{5745125D-B104-47F3-BEF6-B49BBC9221A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680758" y="66683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0" name="OTLSHAPE_T_ba2e5b4e4cb94201b6bbef45909cbff2_HorizontalConnector1">
            <a:extLst>
              <a:ext uri="{FF2B5EF4-FFF2-40B4-BE49-F238E27FC236}">
                <a16:creationId xmlns:a16="http://schemas.microsoft.com/office/drawing/2014/main" id="{45B6DB5D-2E98-4685-9A48-0EF1E5E93505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2095372" y="63412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OTLSHAPE_T_fd3c1e32a21040adaa8b088d40305476_HorizontalConnector1">
            <a:extLst>
              <a:ext uri="{FF2B5EF4-FFF2-40B4-BE49-F238E27FC236}">
                <a16:creationId xmlns:a16="http://schemas.microsoft.com/office/drawing/2014/main" id="{4A2AF8DC-7C89-4233-9A96-40EA3C2412C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242058" y="60142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OTLSHAPE_T_18ee38847f134fc580886c9d7f9030b0_HorizontalConnector1">
            <a:extLst>
              <a:ext uri="{FF2B5EF4-FFF2-40B4-BE49-F238E27FC236}">
                <a16:creationId xmlns:a16="http://schemas.microsoft.com/office/drawing/2014/main" id="{30DC5FAD-AA55-487F-8DF3-7C2E4389675C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196380" y="56871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7" name="OTLSHAPE_T_71964515046c4804a7b339e3293b5c1d_HorizontalConnector1">
            <a:extLst>
              <a:ext uri="{FF2B5EF4-FFF2-40B4-BE49-F238E27FC236}">
                <a16:creationId xmlns:a16="http://schemas.microsoft.com/office/drawing/2014/main" id="{23578730-19D2-4CC1-969B-E5535F6BC9D0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875788" y="53600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6" name="OTLSHAPE_T_264db2009fe6486f9f3700fb0c61098c_HorizontalConnector1">
            <a:extLst>
              <a:ext uri="{FF2B5EF4-FFF2-40B4-BE49-F238E27FC236}">
                <a16:creationId xmlns:a16="http://schemas.microsoft.com/office/drawing/2014/main" id="{9F1017C8-96F7-47A1-9D42-015150FFC5BC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838788" y="50330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5" name="OTLSHAPE_T_ee2f68e8b1ef4a9f8c5332855d25b8e5_HorizontalConnector1">
            <a:extLst>
              <a:ext uri="{FF2B5EF4-FFF2-40B4-BE49-F238E27FC236}">
                <a16:creationId xmlns:a16="http://schemas.microsoft.com/office/drawing/2014/main" id="{1E9024AD-28AA-4B16-8F73-9392B14AF636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69251" y="47059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4" name="OTLSHAPE_T_5aa6116328ae4a149e6d38888221f131_HorizontalConnector1">
            <a:extLst>
              <a:ext uri="{FF2B5EF4-FFF2-40B4-BE49-F238E27FC236}">
                <a16:creationId xmlns:a16="http://schemas.microsoft.com/office/drawing/2014/main" id="{B1169103-0C6F-4EC7-AE91-68657DA9744C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737146" y="43788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3" name="OTLSHAPE_T_c73a10d8139146c4861f84b30cc7b56a_HorizontalConnector1">
            <a:extLst>
              <a:ext uri="{FF2B5EF4-FFF2-40B4-BE49-F238E27FC236}">
                <a16:creationId xmlns:a16="http://schemas.microsoft.com/office/drawing/2014/main" id="{CABF52C7-5F8F-4E3E-9668-A2796FEEB44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004695" y="40518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2" name="OTLSHAPE_T_8d1e173ca30748a1b0d91b0978d881dd_HorizontalConnector1">
            <a:extLst>
              <a:ext uri="{FF2B5EF4-FFF2-40B4-BE49-F238E27FC236}">
                <a16:creationId xmlns:a16="http://schemas.microsoft.com/office/drawing/2014/main" id="{960AA5C3-D193-45F9-82C8-069923188AB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433195" y="37247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1" name="OTLSHAPE_T_8e3b5f33b16648639afbf684971dae5f_HorizontalConnector1">
            <a:extLst>
              <a:ext uri="{FF2B5EF4-FFF2-40B4-BE49-F238E27FC236}">
                <a16:creationId xmlns:a16="http://schemas.microsoft.com/office/drawing/2014/main" id="{77368FF5-5DB2-494A-B570-B50B87EF3408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313435" y="34278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0" name="OTLSHAPE_T_6bed2e37dd864b2fa6570b2f3e405580_HorizontalConnector1">
            <a:extLst>
              <a:ext uri="{FF2B5EF4-FFF2-40B4-BE49-F238E27FC236}">
                <a16:creationId xmlns:a16="http://schemas.microsoft.com/office/drawing/2014/main" id="{7FEA3D3B-F426-4B38-9161-8CB3EA4754CE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3126655" y="31309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9" name="OTLSHAPE_T_dab3688283da477aa7c1704574018f57_HorizontalConnector1">
            <a:extLst>
              <a:ext uri="{FF2B5EF4-FFF2-40B4-BE49-F238E27FC236}">
                <a16:creationId xmlns:a16="http://schemas.microsoft.com/office/drawing/2014/main" id="{8E9D64F8-EB3E-417C-9F38-C05D545FEDF8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597320" y="28039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8" name="OTLSHAPE_T_ae295f3b8cf14b2480415dca8b511b8f_HorizontalConnector1">
            <a:extLst>
              <a:ext uri="{FF2B5EF4-FFF2-40B4-BE49-F238E27FC236}">
                <a16:creationId xmlns:a16="http://schemas.microsoft.com/office/drawing/2014/main" id="{7927E55A-43C9-4AA0-ADED-9D237C4578C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769956" y="24768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7" name="OTLSHAPE_T_13fa016881604607b25dc47a98d2af2e_HorizontalConnector1">
            <a:extLst>
              <a:ext uri="{FF2B5EF4-FFF2-40B4-BE49-F238E27FC236}">
                <a16:creationId xmlns:a16="http://schemas.microsoft.com/office/drawing/2014/main" id="{6190FC4C-4A68-42D3-891F-C6B7E3EA8760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185333" y="21799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6" name="OTLSHAPE_M_f55b917b18bd4bd6917b2f815bfb89f8_Connector1">
            <a:extLst>
              <a:ext uri="{FF2B5EF4-FFF2-40B4-BE49-F238E27FC236}">
                <a16:creationId xmlns:a16="http://schemas.microsoft.com/office/drawing/2014/main" id="{3530095F-264B-47F8-B9A6-804FE724076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20016150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5" name="OTLSHAPE_M_a3adcfb517044adba4fc2812c41f5fe1_Connector1">
            <a:extLst>
              <a:ext uri="{FF2B5EF4-FFF2-40B4-BE49-F238E27FC236}">
                <a16:creationId xmlns:a16="http://schemas.microsoft.com/office/drawing/2014/main" id="{C36992C6-6D83-42CA-8206-7154D5F70607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486829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4" name="OTLSHAPE_M_b21e9003f6ee4ba3bc0dc2526974d6a8_Connector1">
            <a:extLst>
              <a:ext uri="{FF2B5EF4-FFF2-40B4-BE49-F238E27FC236}">
                <a16:creationId xmlns:a16="http://schemas.microsoft.com/office/drawing/2014/main" id="{7532B138-BD95-47A9-9120-ED71AB94C61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181968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3" name="OTLSHAPE_M_7a0ca78d783a48abba646be222138832_Connector1">
            <a:extLst>
              <a:ext uri="{FF2B5EF4-FFF2-40B4-BE49-F238E27FC236}">
                <a16:creationId xmlns:a16="http://schemas.microsoft.com/office/drawing/2014/main" id="{FC8C6279-8952-4D92-9119-ED82E485EB62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2021160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2" name="OTLSHAPE_M_07a790c9955449269ff5b0bd8598fc1e_Connector1">
            <a:extLst>
              <a:ext uri="{FF2B5EF4-FFF2-40B4-BE49-F238E27FC236}">
                <a16:creationId xmlns:a16="http://schemas.microsoft.com/office/drawing/2014/main" id="{369CAE42-E26E-4348-A514-C3CA70DE6E18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699543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1" name="OTLSHAPE_M_e1e9079c800f4401bfd5ca365aecf728_Connector1">
            <a:extLst>
              <a:ext uri="{FF2B5EF4-FFF2-40B4-BE49-F238E27FC236}">
                <a16:creationId xmlns:a16="http://schemas.microsoft.com/office/drawing/2014/main" id="{DBC4E3C9-B9B2-4ACB-8DE4-EEF62F3FC158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1073065" y="7389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8" name="OTLSHAPE_TB_00000000000000000000000000000000_LeftEndCaps">
            <a:extLst>
              <a:ext uri="{FF2B5EF4-FFF2-40B4-BE49-F238E27FC236}">
                <a16:creationId xmlns:a16="http://schemas.microsoft.com/office/drawing/2014/main" id="{404B3358-6CD4-4A99-A34E-B4106F385B3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50850" y="12320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239" name="OTLSHAPE_TB_00000000000000000000000000000000_RightEndCaps">
            <a:extLst>
              <a:ext uri="{FF2B5EF4-FFF2-40B4-BE49-F238E27FC236}">
                <a16:creationId xmlns:a16="http://schemas.microsoft.com/office/drawing/2014/main" id="{CF817536-BB82-4BBD-BBAA-6A6A3A48794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1026523" y="12320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240" name="OTLSHAPE_TB_00000000000000000000000000000000_ScaleContainer">
            <a:extLst>
              <a:ext uri="{FF2B5EF4-FFF2-40B4-BE49-F238E27FC236}">
                <a16:creationId xmlns:a16="http://schemas.microsoft.com/office/drawing/2014/main" id="{2A715D9D-07BC-49F0-9181-68A8B700894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066715" y="11811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1" name="OTLSHAPE_TB_00000000000000000000000000000000_ElapsedTime">
            <a:extLst>
              <a:ext uri="{FF2B5EF4-FFF2-40B4-BE49-F238E27FC236}">
                <a16:creationId xmlns:a16="http://schemas.microsoft.com/office/drawing/2014/main" id="{F840AF9E-4D00-476E-92A8-72437CCC018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66715" y="1485900"/>
            <a:ext cx="6311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2" name="OTLSHAPE_TB_00000000000000000000000000000000_TodayMarkerShape">
            <a:extLst>
              <a:ext uri="{FF2B5EF4-FFF2-40B4-BE49-F238E27FC236}">
                <a16:creationId xmlns:a16="http://schemas.microsoft.com/office/drawing/2014/main" id="{7532F22A-17DE-4AD9-B4A6-656493050840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322609" y="1562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3" name="OTLSHAPE_TB_00000000000000000000000000000000_TodayMarkerText">
            <a:extLst>
              <a:ext uri="{FF2B5EF4-FFF2-40B4-BE49-F238E27FC236}">
                <a16:creationId xmlns:a16="http://schemas.microsoft.com/office/drawing/2014/main" id="{2D524387-ABD0-4D45-BA89-C24D74A85AE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189014" y="16891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4244" name="OTLSHAPE_TB_00000000000000000000000000000000_TimescaleInterval1">
            <a:extLst>
              <a:ext uri="{FF2B5EF4-FFF2-40B4-BE49-F238E27FC236}">
                <a16:creationId xmlns:a16="http://schemas.microsoft.com/office/drawing/2014/main" id="{5520B873-41D5-4535-A676-891C620749E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0215" y="12785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245" name="OTLSHAPE_TB_00000000000000000000000000000000_Separator1">
            <a:extLst>
              <a:ext uri="{FF2B5EF4-FFF2-40B4-BE49-F238E27FC236}">
                <a16:creationId xmlns:a16="http://schemas.microsoft.com/office/drawing/2014/main" id="{27EDBE79-0B47-466E-984C-84215DF6A6FB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299550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6" name="OTLSHAPE_TB_00000000000000000000000000000000_TimescaleInterval2">
            <a:extLst>
              <a:ext uri="{FF2B5EF4-FFF2-40B4-BE49-F238E27FC236}">
                <a16:creationId xmlns:a16="http://schemas.microsoft.com/office/drawing/2014/main" id="{DC01542E-C167-4FD6-804A-C8D05B65328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363050" y="12785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247" name="OTLSHAPE_TB_00000000000000000000000000000000_Separator2">
            <a:extLst>
              <a:ext uri="{FF2B5EF4-FFF2-40B4-BE49-F238E27FC236}">
                <a16:creationId xmlns:a16="http://schemas.microsoft.com/office/drawing/2014/main" id="{F4906EE5-FF14-4F00-AD82-D0850066CC60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532384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8" name="OTLSHAPE_TB_00000000000000000000000000000000_TimescaleInterval3">
            <a:extLst>
              <a:ext uri="{FF2B5EF4-FFF2-40B4-BE49-F238E27FC236}">
                <a16:creationId xmlns:a16="http://schemas.microsoft.com/office/drawing/2014/main" id="{650AFCB9-03E8-413D-91C2-3D9AF1657E3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595886" y="12785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249" name="OTLSHAPE_TB_00000000000000000000000000000000_Separator3">
            <a:extLst>
              <a:ext uri="{FF2B5EF4-FFF2-40B4-BE49-F238E27FC236}">
                <a16:creationId xmlns:a16="http://schemas.microsoft.com/office/drawing/2014/main" id="{C4DB3A8B-E8D0-4CED-9FE6-3B175D8B69C0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693192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0" name="OTLSHAPE_TB_00000000000000000000000000000000_TimescaleInterval4">
            <a:extLst>
              <a:ext uri="{FF2B5EF4-FFF2-40B4-BE49-F238E27FC236}">
                <a16:creationId xmlns:a16="http://schemas.microsoft.com/office/drawing/2014/main" id="{D07466F6-DAA1-4D64-B972-DD9C5B9BECA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756693" y="12785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4251" name="OTLSHAPE_TB_00000000000000000000000000000000_Separator4">
            <a:extLst>
              <a:ext uri="{FF2B5EF4-FFF2-40B4-BE49-F238E27FC236}">
                <a16:creationId xmlns:a16="http://schemas.microsoft.com/office/drawing/2014/main" id="{02976AA4-B17E-4A6C-9D2E-65EDD7EF625F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926027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2" name="OTLSHAPE_TB_00000000000000000000000000000000_TimescaleInterval5">
            <a:extLst>
              <a:ext uri="{FF2B5EF4-FFF2-40B4-BE49-F238E27FC236}">
                <a16:creationId xmlns:a16="http://schemas.microsoft.com/office/drawing/2014/main" id="{355176E8-687B-4E16-A607-24EC8EA685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989528" y="12785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4253" name="OTLSHAPE_TB_00000000000000000000000000000000_Separator5">
            <a:extLst>
              <a:ext uri="{FF2B5EF4-FFF2-40B4-BE49-F238E27FC236}">
                <a16:creationId xmlns:a16="http://schemas.microsoft.com/office/drawing/2014/main" id="{66229AA4-006B-4E9E-8470-D27D36C93DA1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086836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4" name="OTLSHAPE_TB_00000000000000000000000000000000_TimescaleInterval6">
            <a:extLst>
              <a:ext uri="{FF2B5EF4-FFF2-40B4-BE49-F238E27FC236}">
                <a16:creationId xmlns:a16="http://schemas.microsoft.com/office/drawing/2014/main" id="{D56D81B7-3253-4A21-9D32-3728F74E6D5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150337" y="12785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4255" name="OTLSHAPE_TB_00000000000000000000000000000000_Separator6">
            <a:extLst>
              <a:ext uri="{FF2B5EF4-FFF2-40B4-BE49-F238E27FC236}">
                <a16:creationId xmlns:a16="http://schemas.microsoft.com/office/drawing/2014/main" id="{39AD53D1-B1DC-413F-B1A1-2D2286C06A65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319670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6" name="OTLSHAPE_TB_00000000000000000000000000000000_TimescaleInterval7">
            <a:extLst>
              <a:ext uri="{FF2B5EF4-FFF2-40B4-BE49-F238E27FC236}">
                <a16:creationId xmlns:a16="http://schemas.microsoft.com/office/drawing/2014/main" id="{1DE41FCF-8708-483E-95BF-4514F020248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383172" y="12785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257" name="OTLSHAPE_TB_00000000000000000000000000000000_Separator7">
            <a:extLst>
              <a:ext uri="{FF2B5EF4-FFF2-40B4-BE49-F238E27FC236}">
                <a16:creationId xmlns:a16="http://schemas.microsoft.com/office/drawing/2014/main" id="{BF650885-4D4A-4010-BACC-9A66F03B0990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552506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8" name="OTLSHAPE_TB_00000000000000000000000000000000_TimescaleInterval8">
            <a:extLst>
              <a:ext uri="{FF2B5EF4-FFF2-40B4-BE49-F238E27FC236}">
                <a16:creationId xmlns:a16="http://schemas.microsoft.com/office/drawing/2014/main" id="{5F648DF5-91C3-4BE5-8E96-98F382C19294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616007" y="12785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4259" name="OTLSHAPE_TB_00000000000000000000000000000000_Separator8">
            <a:extLst>
              <a:ext uri="{FF2B5EF4-FFF2-40B4-BE49-F238E27FC236}">
                <a16:creationId xmlns:a16="http://schemas.microsoft.com/office/drawing/2014/main" id="{2C7CB1BD-301D-4AD3-85F3-00631A378F04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641287" y="12700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0" name="OTLSHAPE_TB_00000000000000000000000000000000_TimescaleInterval9">
            <a:extLst>
              <a:ext uri="{FF2B5EF4-FFF2-40B4-BE49-F238E27FC236}">
                <a16:creationId xmlns:a16="http://schemas.microsoft.com/office/drawing/2014/main" id="{4CF73BB8-1D83-46E3-9ED3-F8D12893F37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704789" y="12785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4308" name="OTLSHAPE_M_e1e9079c800f4401bfd5ca365aecf728_Title">
            <a:extLst>
              <a:ext uri="{FF2B5EF4-FFF2-40B4-BE49-F238E27FC236}">
                <a16:creationId xmlns:a16="http://schemas.microsoft.com/office/drawing/2014/main" id="{F8302C09-BAE6-4736-A502-350D1E5AF2D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95315" y="6269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4309" name="OTLSHAPE_M_e1e9079c800f4401bfd5ca365aecf728_Date">
            <a:extLst>
              <a:ext uri="{FF2B5EF4-FFF2-40B4-BE49-F238E27FC236}">
                <a16:creationId xmlns:a16="http://schemas.microsoft.com/office/drawing/2014/main" id="{CB1F9AAC-B878-45EE-9C9F-D5AB49C264F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95315" y="8101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4310" name="OTLSHAPE_M_e1e9079c800f4401bfd5ca365aecf728_Shape">
            <a:extLst>
              <a:ext uri="{FF2B5EF4-FFF2-40B4-BE49-F238E27FC236}">
                <a16:creationId xmlns:a16="http://schemas.microsoft.com/office/drawing/2014/main" id="{14362B67-D7B9-4BE4-8857-98D845BE0CA7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1098465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1" name="OTLSHAPE_M_07a790c9955449269ff5b0bd8598fc1e_Title">
            <a:extLst>
              <a:ext uri="{FF2B5EF4-FFF2-40B4-BE49-F238E27FC236}">
                <a16:creationId xmlns:a16="http://schemas.microsoft.com/office/drawing/2014/main" id="{96A087F9-C93C-43E2-A80A-3B856601788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921793" y="6269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312" name="OTLSHAPE_M_07a790c9955449269ff5b0bd8598fc1e_Date">
            <a:extLst>
              <a:ext uri="{FF2B5EF4-FFF2-40B4-BE49-F238E27FC236}">
                <a16:creationId xmlns:a16="http://schemas.microsoft.com/office/drawing/2014/main" id="{C7E72D41-A6C2-4D6F-A805-FBBD3F7F812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921793" y="810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4313" name="OTLSHAPE_M_07a790c9955449269ff5b0bd8598fc1e_Shape">
            <a:extLst>
              <a:ext uri="{FF2B5EF4-FFF2-40B4-BE49-F238E27FC236}">
                <a16:creationId xmlns:a16="http://schemas.microsoft.com/office/drawing/2014/main" id="{9362E79D-F9D0-466D-8B76-BFEC8F85D2F8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724943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4" name="OTLSHAPE_M_7a0ca78d783a48abba646be222138832_Title">
            <a:extLst>
              <a:ext uri="{FF2B5EF4-FFF2-40B4-BE49-F238E27FC236}">
                <a16:creationId xmlns:a16="http://schemas.microsoft.com/office/drawing/2014/main" id="{C915BA32-75DF-473D-9353-BC29ABA6983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243410" y="6269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4315" name="OTLSHAPE_M_7a0ca78d783a48abba646be222138832_Date">
            <a:extLst>
              <a:ext uri="{FF2B5EF4-FFF2-40B4-BE49-F238E27FC236}">
                <a16:creationId xmlns:a16="http://schemas.microsoft.com/office/drawing/2014/main" id="{47ED4371-72B5-4152-A2D4-ED83F6D0936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243410" y="8101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4316" name="OTLSHAPE_M_7a0ca78d783a48abba646be222138832_Shape">
            <a:extLst>
              <a:ext uri="{FF2B5EF4-FFF2-40B4-BE49-F238E27FC236}">
                <a16:creationId xmlns:a16="http://schemas.microsoft.com/office/drawing/2014/main" id="{4C96C17F-3A70-4C1D-B5BA-DCA3CA6FD289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2046560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7" name="OTLSHAPE_M_b21e9003f6ee4ba3bc0dc2526974d6a8_Title">
            <a:extLst>
              <a:ext uri="{FF2B5EF4-FFF2-40B4-BE49-F238E27FC236}">
                <a16:creationId xmlns:a16="http://schemas.microsoft.com/office/drawing/2014/main" id="{AD5BFA0F-FB41-41C1-A84D-0D35271CD42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404218" y="6269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4318" name="OTLSHAPE_M_b21e9003f6ee4ba3bc0dc2526974d6a8_Date">
            <a:extLst>
              <a:ext uri="{FF2B5EF4-FFF2-40B4-BE49-F238E27FC236}">
                <a16:creationId xmlns:a16="http://schemas.microsoft.com/office/drawing/2014/main" id="{F2B6DBAD-8C91-49BD-85C3-3F85BC9AC1D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404218" y="8101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4319" name="OTLSHAPE_M_b21e9003f6ee4ba3bc0dc2526974d6a8_Shape">
            <a:extLst>
              <a:ext uri="{FF2B5EF4-FFF2-40B4-BE49-F238E27FC236}">
                <a16:creationId xmlns:a16="http://schemas.microsoft.com/office/drawing/2014/main" id="{ED22571E-9BA8-4DBD-9044-68E46023771E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207368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0" name="OTLSHAPE_M_a3adcfb517044adba4fc2812c41f5fe1_Title">
            <a:extLst>
              <a:ext uri="{FF2B5EF4-FFF2-40B4-BE49-F238E27FC236}">
                <a16:creationId xmlns:a16="http://schemas.microsoft.com/office/drawing/2014/main" id="{BE8DA601-594E-4A56-883F-E51D374AE45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709079" y="6269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4321" name="OTLSHAPE_M_a3adcfb517044adba4fc2812c41f5fe1_Date">
            <a:extLst>
              <a:ext uri="{FF2B5EF4-FFF2-40B4-BE49-F238E27FC236}">
                <a16:creationId xmlns:a16="http://schemas.microsoft.com/office/drawing/2014/main" id="{E55B02C1-A6EC-41C5-B5DE-C423126C11D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709079" y="810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4322" name="OTLSHAPE_M_a3adcfb517044adba4fc2812c41f5fe1_Shape">
            <a:extLst>
              <a:ext uri="{FF2B5EF4-FFF2-40B4-BE49-F238E27FC236}">
                <a16:creationId xmlns:a16="http://schemas.microsoft.com/office/drawing/2014/main" id="{E68B0343-0607-4689-B37E-6952A65430B5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512229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3" name="OTLSHAPE_M_f55b917b18bd4bd6917b2f815bfb89f8_Title">
            <a:extLst>
              <a:ext uri="{FF2B5EF4-FFF2-40B4-BE49-F238E27FC236}">
                <a16:creationId xmlns:a16="http://schemas.microsoft.com/office/drawing/2014/main" id="{385775F5-5E86-49EF-BE9B-C26F21FCF9D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238400" y="6269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4324" name="OTLSHAPE_M_f55b917b18bd4bd6917b2f815bfb89f8_Date">
            <a:extLst>
              <a:ext uri="{FF2B5EF4-FFF2-40B4-BE49-F238E27FC236}">
                <a16:creationId xmlns:a16="http://schemas.microsoft.com/office/drawing/2014/main" id="{95105DCB-21C2-4F3F-A2E3-24635223AB7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238400" y="8101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4325" name="OTLSHAPE_M_f55b917b18bd4bd6917b2f815bfb89f8_Shape">
            <a:extLst>
              <a:ext uri="{FF2B5EF4-FFF2-40B4-BE49-F238E27FC236}">
                <a16:creationId xmlns:a16="http://schemas.microsoft.com/office/drawing/2014/main" id="{4D0D4B81-89B3-458F-9EF0-633515E567A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20041550" y="7389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6" name="OTLSHAPE_T_13fa016881604607b25dc47a98d2af2e_Shape">
            <a:extLst>
              <a:ext uri="{FF2B5EF4-FFF2-40B4-BE49-F238E27FC236}">
                <a16:creationId xmlns:a16="http://schemas.microsoft.com/office/drawing/2014/main" id="{18CA404C-3CFD-4D55-8A56-30DC015DA3B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299550" y="20783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7" name="OTLSHAPE_T_13fa016881604607b25dc47a98d2af2e_ShapePercentage" hidden="1">
            <a:extLst>
              <a:ext uri="{FF2B5EF4-FFF2-40B4-BE49-F238E27FC236}">
                <a16:creationId xmlns:a16="http://schemas.microsoft.com/office/drawing/2014/main" id="{251BA578-81D1-4B54-8895-C80E8381CB38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8" name="OTLSHAPE_T_13fa016881604607b25dc47a98d2af2e_Duration" hidden="1">
            <a:extLst>
              <a:ext uri="{FF2B5EF4-FFF2-40B4-BE49-F238E27FC236}">
                <a16:creationId xmlns:a16="http://schemas.microsoft.com/office/drawing/2014/main" id="{E051D808-EE03-478E-9DB1-41CA3AA6B49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4329" name="OTLSHAPE_T_13fa016881604607b25dc47a98d2af2e_TextPercentage" hidden="1">
            <a:extLst>
              <a:ext uri="{FF2B5EF4-FFF2-40B4-BE49-F238E27FC236}">
                <a16:creationId xmlns:a16="http://schemas.microsoft.com/office/drawing/2014/main" id="{D1416E3C-4252-4F8B-83A6-161163FA3B9D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30" name="OTLSHAPE_T_13fa016881604607b25dc47a98d2af2e_StartDate" hidden="1">
            <a:extLst>
              <a:ext uri="{FF2B5EF4-FFF2-40B4-BE49-F238E27FC236}">
                <a16:creationId xmlns:a16="http://schemas.microsoft.com/office/drawing/2014/main" id="{86D0C3CB-A129-4DE3-9615-32CAB030E7F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1" name="OTLSHAPE_T_13fa016881604607b25dc47a98d2af2e_EndDate" hidden="1">
            <a:extLst>
              <a:ext uri="{FF2B5EF4-FFF2-40B4-BE49-F238E27FC236}">
                <a16:creationId xmlns:a16="http://schemas.microsoft.com/office/drawing/2014/main" id="{D6EC8400-DAC2-4C5C-AFC8-CCA315C172B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2" name="OTLSHAPE_T_13fa016881604607b25dc47a98d2af2e_JoinedDate">
            <a:extLst>
              <a:ext uri="{FF2B5EF4-FFF2-40B4-BE49-F238E27FC236}">
                <a16:creationId xmlns:a16="http://schemas.microsoft.com/office/drawing/2014/main" id="{E1370F74-A3C3-4B71-9FAC-0B65DFEAB399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248132" y="2102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4333" name="OTLSHAPE_T_13fa016881604607b25dc47a98d2af2e_Title">
            <a:extLst>
              <a:ext uri="{FF2B5EF4-FFF2-40B4-BE49-F238E27FC236}">
                <a16:creationId xmlns:a16="http://schemas.microsoft.com/office/drawing/2014/main" id="{B7F02D84-BFC4-463F-B148-803B19BE3AD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260350" y="20946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4334" name="OTLSHAPE_T_ae295f3b8cf14b2480415dca8b511b8f_Shape">
            <a:extLst>
              <a:ext uri="{FF2B5EF4-FFF2-40B4-BE49-F238E27FC236}">
                <a16:creationId xmlns:a16="http://schemas.microsoft.com/office/drawing/2014/main" id="{F5AF9B0A-07CE-4F19-9433-C9A8377B778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540762" y="23752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5" name="OTLSHAPE_T_ae295f3b8cf14b2480415dca8b511b8f_ShapePercentage" hidden="1">
            <a:extLst>
              <a:ext uri="{FF2B5EF4-FFF2-40B4-BE49-F238E27FC236}">
                <a16:creationId xmlns:a16="http://schemas.microsoft.com/office/drawing/2014/main" id="{5FE90A72-524B-4061-91DE-676DBF60B1CE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6" name="OTLSHAPE_T_ae295f3b8cf14b2480415dca8b511b8f_Duration" hidden="1">
            <a:extLst>
              <a:ext uri="{FF2B5EF4-FFF2-40B4-BE49-F238E27FC236}">
                <a16:creationId xmlns:a16="http://schemas.microsoft.com/office/drawing/2014/main" id="{2F17EE17-3ADA-4764-8C8C-E3BCA930C69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4337" name="OTLSHAPE_T_ae295f3b8cf14b2480415dca8b511b8f_TextPercentage" hidden="1">
            <a:extLst>
              <a:ext uri="{FF2B5EF4-FFF2-40B4-BE49-F238E27FC236}">
                <a16:creationId xmlns:a16="http://schemas.microsoft.com/office/drawing/2014/main" id="{B0C8A577-659A-467F-A0D2-7236C80F107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38" name="OTLSHAPE_T_ae295f3b8cf14b2480415dca8b511b8f_StartDate" hidden="1">
            <a:extLst>
              <a:ext uri="{FF2B5EF4-FFF2-40B4-BE49-F238E27FC236}">
                <a16:creationId xmlns:a16="http://schemas.microsoft.com/office/drawing/2014/main" id="{2A222FA4-172A-4949-B464-916140F8D02D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9" name="OTLSHAPE_T_ae295f3b8cf14b2480415dca8b511b8f_EndDate" hidden="1">
            <a:extLst>
              <a:ext uri="{FF2B5EF4-FFF2-40B4-BE49-F238E27FC236}">
                <a16:creationId xmlns:a16="http://schemas.microsoft.com/office/drawing/2014/main" id="{D5D1F6D6-4EF2-45F0-ADA9-8D205769DF78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0" name="OTLSHAPE_T_ae295f3b8cf14b2480415dca8b511b8f_JoinedDate">
            <a:extLst>
              <a:ext uri="{FF2B5EF4-FFF2-40B4-BE49-F238E27FC236}">
                <a16:creationId xmlns:a16="http://schemas.microsoft.com/office/drawing/2014/main" id="{BAD2025F-8A00-4862-8CE8-C7CA5AE2F5D3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743944" y="23450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4341" name="OTLSHAPE_T_ae295f3b8cf14b2480415dca8b511b8f_Title">
            <a:extLst>
              <a:ext uri="{FF2B5EF4-FFF2-40B4-BE49-F238E27FC236}">
                <a16:creationId xmlns:a16="http://schemas.microsoft.com/office/drawing/2014/main" id="{A8C2E6F9-F326-4040-A26B-3C2A1AE5D575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260350" y="23915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4342" name="OTLSHAPE_T_dab3688283da477aa7c1704574018f57_Shape">
            <a:extLst>
              <a:ext uri="{FF2B5EF4-FFF2-40B4-BE49-F238E27FC236}">
                <a16:creationId xmlns:a16="http://schemas.microsoft.com/office/drawing/2014/main" id="{89EA9347-AF7A-4976-B940-1939377099A4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909275" y="27023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3" name="OTLSHAPE_T_dab3688283da477aa7c1704574018f57_ShapePercentage" hidden="1">
            <a:extLst>
              <a:ext uri="{FF2B5EF4-FFF2-40B4-BE49-F238E27FC236}">
                <a16:creationId xmlns:a16="http://schemas.microsoft.com/office/drawing/2014/main" id="{4C5C026E-1743-45DB-8546-2A43A94FA2CC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4" name="OTLSHAPE_T_dab3688283da477aa7c1704574018f57_Duration" hidden="1">
            <a:extLst>
              <a:ext uri="{FF2B5EF4-FFF2-40B4-BE49-F238E27FC236}">
                <a16:creationId xmlns:a16="http://schemas.microsoft.com/office/drawing/2014/main" id="{B7013ED6-839A-46FD-8315-07C7E100176F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4345" name="OTLSHAPE_T_dab3688283da477aa7c1704574018f57_TextPercentage" hidden="1">
            <a:extLst>
              <a:ext uri="{FF2B5EF4-FFF2-40B4-BE49-F238E27FC236}">
                <a16:creationId xmlns:a16="http://schemas.microsoft.com/office/drawing/2014/main" id="{FCF00833-4F5D-4CDD-87D8-5EB9E51327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46" name="OTLSHAPE_T_dab3688283da477aa7c1704574018f57_StartDate" hidden="1">
            <a:extLst>
              <a:ext uri="{FF2B5EF4-FFF2-40B4-BE49-F238E27FC236}">
                <a16:creationId xmlns:a16="http://schemas.microsoft.com/office/drawing/2014/main" id="{E34CA9B0-139D-481B-88B5-BD0CE09924E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7" name="OTLSHAPE_T_dab3688283da477aa7c1704574018f57_EndDate" hidden="1">
            <a:extLst>
              <a:ext uri="{FF2B5EF4-FFF2-40B4-BE49-F238E27FC236}">
                <a16:creationId xmlns:a16="http://schemas.microsoft.com/office/drawing/2014/main" id="{9214464A-716A-4569-A615-92C824F7600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8" name="OTLSHAPE_T_dab3688283da477aa7c1704574018f57_JoinedDate">
            <a:extLst>
              <a:ext uri="{FF2B5EF4-FFF2-40B4-BE49-F238E27FC236}">
                <a16:creationId xmlns:a16="http://schemas.microsoft.com/office/drawing/2014/main" id="{F7B4CB0A-889E-464A-ABFB-85485374107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248132" y="26721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4349" name="OTLSHAPE_T_dab3688283da477aa7c1704574018f57_Title">
            <a:extLst>
              <a:ext uri="{FF2B5EF4-FFF2-40B4-BE49-F238E27FC236}">
                <a16:creationId xmlns:a16="http://schemas.microsoft.com/office/drawing/2014/main" id="{093F40A8-6CB5-4D1A-9F4D-F7189FECCB9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260350" y="27186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4350" name="OTLSHAPE_T_6bed2e37dd864b2fa6570b2f3e405580_Shape">
            <a:extLst>
              <a:ext uri="{FF2B5EF4-FFF2-40B4-BE49-F238E27FC236}">
                <a16:creationId xmlns:a16="http://schemas.microsoft.com/office/drawing/2014/main" id="{D8964C61-1D14-47F1-95E1-BE436E330EC7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299550" y="30293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1" name="OTLSHAPE_T_6bed2e37dd864b2fa6570b2f3e405580_ShapePercentage" hidden="1">
            <a:extLst>
              <a:ext uri="{FF2B5EF4-FFF2-40B4-BE49-F238E27FC236}">
                <a16:creationId xmlns:a16="http://schemas.microsoft.com/office/drawing/2014/main" id="{FC7E402F-A7E7-48A8-9B64-256D832E3CE9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2" name="OTLSHAPE_T_6bed2e37dd864b2fa6570b2f3e405580_Duration" hidden="1">
            <a:extLst>
              <a:ext uri="{FF2B5EF4-FFF2-40B4-BE49-F238E27FC236}">
                <a16:creationId xmlns:a16="http://schemas.microsoft.com/office/drawing/2014/main" id="{3FB98BBC-0F4B-407A-8C5B-365ABD1F5A1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4353" name="OTLSHAPE_T_6bed2e37dd864b2fa6570b2f3e405580_TextPercentage" hidden="1">
            <a:extLst>
              <a:ext uri="{FF2B5EF4-FFF2-40B4-BE49-F238E27FC236}">
                <a16:creationId xmlns:a16="http://schemas.microsoft.com/office/drawing/2014/main" id="{E1E353F5-902E-4783-8559-9EE980BE2C7B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54" name="OTLSHAPE_T_6bed2e37dd864b2fa6570b2f3e405580_StartDate" hidden="1">
            <a:extLst>
              <a:ext uri="{FF2B5EF4-FFF2-40B4-BE49-F238E27FC236}">
                <a16:creationId xmlns:a16="http://schemas.microsoft.com/office/drawing/2014/main" id="{C3502118-EEB0-4B56-A14C-EAFE7D6EEA07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55" name="OTLSHAPE_T_6bed2e37dd864b2fa6570b2f3e405580_EndDate" hidden="1">
            <a:extLst>
              <a:ext uri="{FF2B5EF4-FFF2-40B4-BE49-F238E27FC236}">
                <a16:creationId xmlns:a16="http://schemas.microsoft.com/office/drawing/2014/main" id="{8315190D-69AB-442D-8615-8932C4C0521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56" name="OTLSHAPE_T_6bed2e37dd864b2fa6570b2f3e405580_JoinedDate">
            <a:extLst>
              <a:ext uri="{FF2B5EF4-FFF2-40B4-BE49-F238E27FC236}">
                <a16:creationId xmlns:a16="http://schemas.microsoft.com/office/drawing/2014/main" id="{29A2805F-56EE-4258-AFC9-F3D90EFA332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655162" y="29991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4357" name="OTLSHAPE_T_6bed2e37dd864b2fa6570b2f3e405580_Title">
            <a:extLst>
              <a:ext uri="{FF2B5EF4-FFF2-40B4-BE49-F238E27FC236}">
                <a16:creationId xmlns:a16="http://schemas.microsoft.com/office/drawing/2014/main" id="{9DB0E637-F2AE-4C19-93EA-20ABD4D1E436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260350" y="30457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4358" name="OTLSHAPE_T_8e3b5f33b16648639afbf684971dae5f_Shape">
            <a:extLst>
              <a:ext uri="{FF2B5EF4-FFF2-40B4-BE49-F238E27FC236}">
                <a16:creationId xmlns:a16="http://schemas.microsoft.com/office/drawing/2014/main" id="{B3CF4B07-F445-453D-ACD4-9091F5DAA10F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532386" y="33262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9" name="OTLSHAPE_T_8e3b5f33b16648639afbf684971dae5f_ShapePercentage" hidden="1">
            <a:extLst>
              <a:ext uri="{FF2B5EF4-FFF2-40B4-BE49-F238E27FC236}">
                <a16:creationId xmlns:a16="http://schemas.microsoft.com/office/drawing/2014/main" id="{D40B9F4B-5FCC-4E64-89B0-8FAA47395632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0" name="OTLSHAPE_T_8e3b5f33b16648639afbf684971dae5f_Duration" hidden="1">
            <a:extLst>
              <a:ext uri="{FF2B5EF4-FFF2-40B4-BE49-F238E27FC236}">
                <a16:creationId xmlns:a16="http://schemas.microsoft.com/office/drawing/2014/main" id="{EAC15A19-C822-40EB-94F3-6D6354535BB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361" name="OTLSHAPE_T_8e3b5f33b16648639afbf684971dae5f_TextPercentage" hidden="1">
            <a:extLst>
              <a:ext uri="{FF2B5EF4-FFF2-40B4-BE49-F238E27FC236}">
                <a16:creationId xmlns:a16="http://schemas.microsoft.com/office/drawing/2014/main" id="{7873FCBB-7B86-4873-863A-C76F684FD1D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62" name="OTLSHAPE_T_8e3b5f33b16648639afbf684971dae5f_StartDate" hidden="1">
            <a:extLst>
              <a:ext uri="{FF2B5EF4-FFF2-40B4-BE49-F238E27FC236}">
                <a16:creationId xmlns:a16="http://schemas.microsoft.com/office/drawing/2014/main" id="{E3272709-B6A0-4041-B057-CE167363FB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63" name="OTLSHAPE_T_8e3b5f33b16648639afbf684971dae5f_EndDate" hidden="1">
            <a:extLst>
              <a:ext uri="{FF2B5EF4-FFF2-40B4-BE49-F238E27FC236}">
                <a16:creationId xmlns:a16="http://schemas.microsoft.com/office/drawing/2014/main" id="{C3BF95A6-E8A4-4BD0-814A-D9F59B96032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64" name="OTLSHAPE_T_8e3b5f33b16648639afbf684971dae5f_JoinedDate">
            <a:extLst>
              <a:ext uri="{FF2B5EF4-FFF2-40B4-BE49-F238E27FC236}">
                <a16:creationId xmlns:a16="http://schemas.microsoft.com/office/drawing/2014/main" id="{4CF49731-1776-451D-A47F-89001D541A15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464213" y="33503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4365" name="OTLSHAPE_T_8e3b5f33b16648639afbf684971dae5f_Title">
            <a:extLst>
              <a:ext uri="{FF2B5EF4-FFF2-40B4-BE49-F238E27FC236}">
                <a16:creationId xmlns:a16="http://schemas.microsoft.com/office/drawing/2014/main" id="{AE2D75B9-458F-47F7-9574-C2F12D03689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260350" y="33425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4366" name="OTLSHAPE_T_8d1e173ca30748a1b0d91b0978d881dd_Shape">
            <a:extLst>
              <a:ext uri="{FF2B5EF4-FFF2-40B4-BE49-F238E27FC236}">
                <a16:creationId xmlns:a16="http://schemas.microsoft.com/office/drawing/2014/main" id="{1FD2B45E-E020-4292-87C4-46ECC71180EF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604362" y="36231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7" name="OTLSHAPE_T_8d1e173ca30748a1b0d91b0978d881dd_ShapePercentage" hidden="1">
            <a:extLst>
              <a:ext uri="{FF2B5EF4-FFF2-40B4-BE49-F238E27FC236}">
                <a16:creationId xmlns:a16="http://schemas.microsoft.com/office/drawing/2014/main" id="{C15FD1F4-F673-4900-8C71-F49C2987F55E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8" name="OTLSHAPE_T_8d1e173ca30748a1b0d91b0978d881dd_Duration" hidden="1">
            <a:extLst>
              <a:ext uri="{FF2B5EF4-FFF2-40B4-BE49-F238E27FC236}">
                <a16:creationId xmlns:a16="http://schemas.microsoft.com/office/drawing/2014/main" id="{D8A6A0D9-4257-4A9B-B147-F43F6F0A0ED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4369" name="OTLSHAPE_T_8d1e173ca30748a1b0d91b0978d881dd_TextPercentage" hidden="1">
            <a:extLst>
              <a:ext uri="{FF2B5EF4-FFF2-40B4-BE49-F238E27FC236}">
                <a16:creationId xmlns:a16="http://schemas.microsoft.com/office/drawing/2014/main" id="{E4CB80FF-29E5-4673-9FCC-89CA573BFB1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70" name="OTLSHAPE_T_8d1e173ca30748a1b0d91b0978d881dd_StartDate" hidden="1">
            <a:extLst>
              <a:ext uri="{FF2B5EF4-FFF2-40B4-BE49-F238E27FC236}">
                <a16:creationId xmlns:a16="http://schemas.microsoft.com/office/drawing/2014/main" id="{3D5D7BF2-C48C-4CEB-93CC-953106CD062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71" name="OTLSHAPE_T_8d1e173ca30748a1b0d91b0978d881dd_EndDate" hidden="1">
            <a:extLst>
              <a:ext uri="{FF2B5EF4-FFF2-40B4-BE49-F238E27FC236}">
                <a16:creationId xmlns:a16="http://schemas.microsoft.com/office/drawing/2014/main" id="{BC3EFD5D-CA93-49E3-93C4-A61F1AABCA45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72" name="OTLSHAPE_T_8d1e173ca30748a1b0d91b0978d881dd_JoinedDate">
            <a:extLst>
              <a:ext uri="{FF2B5EF4-FFF2-40B4-BE49-F238E27FC236}">
                <a16:creationId xmlns:a16="http://schemas.microsoft.com/office/drawing/2014/main" id="{44AADB70-D253-4E7E-B212-B72A3502C7CC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943270" y="35929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4373" name="OTLSHAPE_T_8d1e173ca30748a1b0d91b0978d881dd_Title">
            <a:extLst>
              <a:ext uri="{FF2B5EF4-FFF2-40B4-BE49-F238E27FC236}">
                <a16:creationId xmlns:a16="http://schemas.microsoft.com/office/drawing/2014/main" id="{46154AB3-C996-4910-A5FD-40E2D0040B3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60350" y="36394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4374" name="OTLSHAPE_T_c73a10d8139146c4861f84b30cc7b56a_Shape">
            <a:extLst>
              <a:ext uri="{FF2B5EF4-FFF2-40B4-BE49-F238E27FC236}">
                <a16:creationId xmlns:a16="http://schemas.microsoft.com/office/drawing/2014/main" id="{B9584BC7-2CEE-41F8-914C-4B86F43616BA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612739" y="39502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5" name="OTLSHAPE_T_c73a10d8139146c4861f84b30cc7b56a_ShapePercentage" hidden="1">
            <a:extLst>
              <a:ext uri="{FF2B5EF4-FFF2-40B4-BE49-F238E27FC236}">
                <a16:creationId xmlns:a16="http://schemas.microsoft.com/office/drawing/2014/main" id="{9092F24D-83B8-4D2D-B4EE-CAE25DFBB302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6" name="OTLSHAPE_T_c73a10d8139146c4861f84b30cc7b56a_Duration" hidden="1">
            <a:extLst>
              <a:ext uri="{FF2B5EF4-FFF2-40B4-BE49-F238E27FC236}">
                <a16:creationId xmlns:a16="http://schemas.microsoft.com/office/drawing/2014/main" id="{8A69F4F5-D76C-4FC9-BFBE-D0E6D33ECB40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4377" name="OTLSHAPE_T_c73a10d8139146c4861f84b30cc7b56a_TextPercentage" hidden="1">
            <a:extLst>
              <a:ext uri="{FF2B5EF4-FFF2-40B4-BE49-F238E27FC236}">
                <a16:creationId xmlns:a16="http://schemas.microsoft.com/office/drawing/2014/main" id="{F51D3082-E973-4914-A772-A79EE208AC45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78" name="OTLSHAPE_T_c73a10d8139146c4861f84b30cc7b56a_StartDate" hidden="1">
            <a:extLst>
              <a:ext uri="{FF2B5EF4-FFF2-40B4-BE49-F238E27FC236}">
                <a16:creationId xmlns:a16="http://schemas.microsoft.com/office/drawing/2014/main" id="{1769E322-A4C8-4C25-91D7-68BF70E3847C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79" name="OTLSHAPE_T_c73a10d8139146c4861f84b30cc7b56a_EndDate" hidden="1">
            <a:extLst>
              <a:ext uri="{FF2B5EF4-FFF2-40B4-BE49-F238E27FC236}">
                <a16:creationId xmlns:a16="http://schemas.microsoft.com/office/drawing/2014/main" id="{095CED00-D7B6-4D6E-A8FC-EBC080111F32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80" name="OTLSHAPE_T_c73a10d8139146c4861f84b30cc7b56a_JoinedDate">
            <a:extLst>
              <a:ext uri="{FF2B5EF4-FFF2-40B4-BE49-F238E27FC236}">
                <a16:creationId xmlns:a16="http://schemas.microsoft.com/office/drawing/2014/main" id="{4FD26EA7-5312-4E06-A285-9A3CEA609C36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167728" y="39200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381" name="OTLSHAPE_T_c73a10d8139146c4861f84b30cc7b56a_Title">
            <a:extLst>
              <a:ext uri="{FF2B5EF4-FFF2-40B4-BE49-F238E27FC236}">
                <a16:creationId xmlns:a16="http://schemas.microsoft.com/office/drawing/2014/main" id="{6FE7804F-45B2-406F-82CF-DBEF44258F50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260350" y="39665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4382" name="OTLSHAPE_T_5aa6116328ae4a149e6d38888221f131_Shape">
            <a:extLst>
              <a:ext uri="{FF2B5EF4-FFF2-40B4-BE49-F238E27FC236}">
                <a16:creationId xmlns:a16="http://schemas.microsoft.com/office/drawing/2014/main" id="{E806840A-8B9A-4B42-B23F-53CFE5DDB595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612739" y="42772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3" name="OTLSHAPE_T_5aa6116328ae4a149e6d38888221f131_ShapePercentage" hidden="1">
            <a:extLst>
              <a:ext uri="{FF2B5EF4-FFF2-40B4-BE49-F238E27FC236}">
                <a16:creationId xmlns:a16="http://schemas.microsoft.com/office/drawing/2014/main" id="{8190DA7E-FE7A-4339-A708-EED83714FF61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4" name="OTLSHAPE_T_5aa6116328ae4a149e6d38888221f131_Duration" hidden="1">
            <a:extLst>
              <a:ext uri="{FF2B5EF4-FFF2-40B4-BE49-F238E27FC236}">
                <a16:creationId xmlns:a16="http://schemas.microsoft.com/office/drawing/2014/main" id="{C9C2280A-4BEF-4B6C-822E-113327908A04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4385" name="OTLSHAPE_T_5aa6116328ae4a149e6d38888221f131_TextPercentage" hidden="1">
            <a:extLst>
              <a:ext uri="{FF2B5EF4-FFF2-40B4-BE49-F238E27FC236}">
                <a16:creationId xmlns:a16="http://schemas.microsoft.com/office/drawing/2014/main" id="{594593AE-01A4-418E-97A2-8B5557DE0D8B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86" name="OTLSHAPE_T_5aa6116328ae4a149e6d38888221f131_StartDate" hidden="1">
            <a:extLst>
              <a:ext uri="{FF2B5EF4-FFF2-40B4-BE49-F238E27FC236}">
                <a16:creationId xmlns:a16="http://schemas.microsoft.com/office/drawing/2014/main" id="{DFE26DBD-DD4A-412E-ADD5-7961045491A1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87" name="OTLSHAPE_T_5aa6116328ae4a149e6d38888221f131_EndDate" hidden="1">
            <a:extLst>
              <a:ext uri="{FF2B5EF4-FFF2-40B4-BE49-F238E27FC236}">
                <a16:creationId xmlns:a16="http://schemas.microsoft.com/office/drawing/2014/main" id="{568F9D6C-A0BE-44F8-99F8-4C241BC7B479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88" name="OTLSHAPE_T_5aa6116328ae4a149e6d38888221f131_JoinedDate">
            <a:extLst>
              <a:ext uri="{FF2B5EF4-FFF2-40B4-BE49-F238E27FC236}">
                <a16:creationId xmlns:a16="http://schemas.microsoft.com/office/drawing/2014/main" id="{2D162CA0-A7BE-4FBE-BB2B-8257A13D4FFD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167728" y="42470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389" name="OTLSHAPE_T_5aa6116328ae4a149e6d38888221f131_Title">
            <a:extLst>
              <a:ext uri="{FF2B5EF4-FFF2-40B4-BE49-F238E27FC236}">
                <a16:creationId xmlns:a16="http://schemas.microsoft.com/office/drawing/2014/main" id="{E5DB0581-D20E-48CF-B54B-887C9A6C5FB8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260350" y="42936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4390" name="OTLSHAPE_T_ee2f68e8b1ef4a9f8c5332855d25b8e5_Shape">
            <a:extLst>
              <a:ext uri="{FF2B5EF4-FFF2-40B4-BE49-F238E27FC236}">
                <a16:creationId xmlns:a16="http://schemas.microsoft.com/office/drawing/2014/main" id="{3DD03BB1-A3FA-4162-BECE-78300CDC118C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540762" y="46043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1" name="OTLSHAPE_T_ee2f68e8b1ef4a9f8c5332855d25b8e5_ShapePercentage" hidden="1">
            <a:extLst>
              <a:ext uri="{FF2B5EF4-FFF2-40B4-BE49-F238E27FC236}">
                <a16:creationId xmlns:a16="http://schemas.microsoft.com/office/drawing/2014/main" id="{D719CCC7-7421-4561-BE8D-68C6C5086A62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2" name="OTLSHAPE_T_ee2f68e8b1ef4a9f8c5332855d25b8e5_Duration" hidden="1">
            <a:extLst>
              <a:ext uri="{FF2B5EF4-FFF2-40B4-BE49-F238E27FC236}">
                <a16:creationId xmlns:a16="http://schemas.microsoft.com/office/drawing/2014/main" id="{4F37EEF0-1BDF-4DF1-ADB5-939B085CB578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4393" name="OTLSHAPE_T_ee2f68e8b1ef4a9f8c5332855d25b8e5_TextPercentage" hidden="1">
            <a:extLst>
              <a:ext uri="{FF2B5EF4-FFF2-40B4-BE49-F238E27FC236}">
                <a16:creationId xmlns:a16="http://schemas.microsoft.com/office/drawing/2014/main" id="{438E3B5F-34B4-4E52-BFAE-9A130D9E206B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94" name="OTLSHAPE_T_ee2f68e8b1ef4a9f8c5332855d25b8e5_StartDate" hidden="1">
            <a:extLst>
              <a:ext uri="{FF2B5EF4-FFF2-40B4-BE49-F238E27FC236}">
                <a16:creationId xmlns:a16="http://schemas.microsoft.com/office/drawing/2014/main" id="{3B35F49A-B22A-4441-8DC4-1AFDEC692EC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95" name="OTLSHAPE_T_ee2f68e8b1ef4a9f8c5332855d25b8e5_EndDate" hidden="1">
            <a:extLst>
              <a:ext uri="{FF2B5EF4-FFF2-40B4-BE49-F238E27FC236}">
                <a16:creationId xmlns:a16="http://schemas.microsoft.com/office/drawing/2014/main" id="{2EA35491-7252-4D8E-9C0F-54F78A9E873E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96" name="OTLSHAPE_T_ee2f68e8b1ef4a9f8c5332855d25b8e5_JoinedDate">
            <a:extLst>
              <a:ext uri="{FF2B5EF4-FFF2-40B4-BE49-F238E27FC236}">
                <a16:creationId xmlns:a16="http://schemas.microsoft.com/office/drawing/2014/main" id="{26CC342F-39E8-497F-BDCB-30173A766104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671916" y="45741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4397" name="OTLSHAPE_T_ee2f68e8b1ef4a9f8c5332855d25b8e5_Title">
            <a:extLst>
              <a:ext uri="{FF2B5EF4-FFF2-40B4-BE49-F238E27FC236}">
                <a16:creationId xmlns:a16="http://schemas.microsoft.com/office/drawing/2014/main" id="{255ED6CE-0B34-404A-8A75-43B36B367333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260350" y="46206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4398" name="OTLSHAPE_T_264db2009fe6486f9f3700fb0c61098c_Shape">
            <a:extLst>
              <a:ext uri="{FF2B5EF4-FFF2-40B4-BE49-F238E27FC236}">
                <a16:creationId xmlns:a16="http://schemas.microsoft.com/office/drawing/2014/main" id="{B77CAE72-9ABD-4EAB-8AC2-65CE2CF51F87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540762" y="49314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9" name="OTLSHAPE_T_264db2009fe6486f9f3700fb0c61098c_ShapePercentage" hidden="1">
            <a:extLst>
              <a:ext uri="{FF2B5EF4-FFF2-40B4-BE49-F238E27FC236}">
                <a16:creationId xmlns:a16="http://schemas.microsoft.com/office/drawing/2014/main" id="{2ECDEE47-7507-4F09-9540-B28E4ED324F3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0" name="OTLSHAPE_T_264db2009fe6486f9f3700fb0c61098c_Duration" hidden="1">
            <a:extLst>
              <a:ext uri="{FF2B5EF4-FFF2-40B4-BE49-F238E27FC236}">
                <a16:creationId xmlns:a16="http://schemas.microsoft.com/office/drawing/2014/main" id="{A50E3FD4-9BC3-4B6C-B114-DC6C5E9ACB3C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4401" name="OTLSHAPE_T_264db2009fe6486f9f3700fb0c61098c_TextPercentage" hidden="1">
            <a:extLst>
              <a:ext uri="{FF2B5EF4-FFF2-40B4-BE49-F238E27FC236}">
                <a16:creationId xmlns:a16="http://schemas.microsoft.com/office/drawing/2014/main" id="{9484576B-55DB-49EF-ABE4-04321974EE4B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2" name="OTLSHAPE_T_264db2009fe6486f9f3700fb0c61098c_StartDate" hidden="1">
            <a:extLst>
              <a:ext uri="{FF2B5EF4-FFF2-40B4-BE49-F238E27FC236}">
                <a16:creationId xmlns:a16="http://schemas.microsoft.com/office/drawing/2014/main" id="{65118B10-5BFD-4DB0-B341-14990910135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03" name="OTLSHAPE_T_264db2009fe6486f9f3700fb0c61098c_EndDate" hidden="1">
            <a:extLst>
              <a:ext uri="{FF2B5EF4-FFF2-40B4-BE49-F238E27FC236}">
                <a16:creationId xmlns:a16="http://schemas.microsoft.com/office/drawing/2014/main" id="{60454FC6-67CD-498D-AC5A-2FF97F314278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04" name="OTLSHAPE_T_264db2009fe6486f9f3700fb0c61098c_JoinedDate">
            <a:extLst>
              <a:ext uri="{FF2B5EF4-FFF2-40B4-BE49-F238E27FC236}">
                <a16:creationId xmlns:a16="http://schemas.microsoft.com/office/drawing/2014/main" id="{44440F54-7C9B-4982-AA55-63ACB060E288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8104078" y="49012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4405" name="OTLSHAPE_T_264db2009fe6486f9f3700fb0c61098c_Title">
            <a:extLst>
              <a:ext uri="{FF2B5EF4-FFF2-40B4-BE49-F238E27FC236}">
                <a16:creationId xmlns:a16="http://schemas.microsoft.com/office/drawing/2014/main" id="{F115B7C3-589E-4A31-AE45-DCD4FDA388C5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260350" y="49477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06" name="OTLSHAPE_T_71964515046c4804a7b339e3293b5c1d_Shape">
            <a:extLst>
              <a:ext uri="{FF2B5EF4-FFF2-40B4-BE49-F238E27FC236}">
                <a16:creationId xmlns:a16="http://schemas.microsoft.com/office/drawing/2014/main" id="{315AE650-1C03-47D6-90BF-061B5A223FB5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540762" y="52584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7" name="OTLSHAPE_T_71964515046c4804a7b339e3293b5c1d_ShapePercentage" hidden="1">
            <a:extLst>
              <a:ext uri="{FF2B5EF4-FFF2-40B4-BE49-F238E27FC236}">
                <a16:creationId xmlns:a16="http://schemas.microsoft.com/office/drawing/2014/main" id="{2358CD35-B66A-439F-93A4-E03B8FDBEC37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8" name="OTLSHAPE_T_71964515046c4804a7b339e3293b5c1d_Duration" hidden="1">
            <a:extLst>
              <a:ext uri="{FF2B5EF4-FFF2-40B4-BE49-F238E27FC236}">
                <a16:creationId xmlns:a16="http://schemas.microsoft.com/office/drawing/2014/main" id="{2F4AC9D7-1244-454F-A419-0E9EA7C76F8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4409" name="OTLSHAPE_T_71964515046c4804a7b339e3293b5c1d_TextPercentage" hidden="1">
            <a:extLst>
              <a:ext uri="{FF2B5EF4-FFF2-40B4-BE49-F238E27FC236}">
                <a16:creationId xmlns:a16="http://schemas.microsoft.com/office/drawing/2014/main" id="{8AB88C8A-7FE9-42BB-944E-B9C30343B911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10" name="OTLSHAPE_T_71964515046c4804a7b339e3293b5c1d_StartDate" hidden="1">
            <a:extLst>
              <a:ext uri="{FF2B5EF4-FFF2-40B4-BE49-F238E27FC236}">
                <a16:creationId xmlns:a16="http://schemas.microsoft.com/office/drawing/2014/main" id="{40739ACD-181D-4C61-B4D3-9BDC62C6B1D6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1" name="OTLSHAPE_T_71964515046c4804a7b339e3293b5c1d_EndDate" hidden="1">
            <a:extLst>
              <a:ext uri="{FF2B5EF4-FFF2-40B4-BE49-F238E27FC236}">
                <a16:creationId xmlns:a16="http://schemas.microsoft.com/office/drawing/2014/main" id="{F7F13969-5717-4A8A-9CAB-00E170B5F1F5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2" name="OTLSHAPE_T_71964515046c4804a7b339e3293b5c1d_JoinedDate">
            <a:extLst>
              <a:ext uri="{FF2B5EF4-FFF2-40B4-BE49-F238E27FC236}">
                <a16:creationId xmlns:a16="http://schemas.microsoft.com/office/drawing/2014/main" id="{452BB4A0-2802-4CE4-AA09-7171F797E640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464213" y="52282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4413" name="OTLSHAPE_T_71964515046c4804a7b339e3293b5c1d_Title">
            <a:extLst>
              <a:ext uri="{FF2B5EF4-FFF2-40B4-BE49-F238E27FC236}">
                <a16:creationId xmlns:a16="http://schemas.microsoft.com/office/drawing/2014/main" id="{D0BE4E78-FEF1-4EC3-8C06-C7CDE3D9EBFB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260350" y="52748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4414" name="OTLSHAPE_T_18ee38847f134fc580886c9d7f9030b0_Shape">
            <a:extLst>
              <a:ext uri="{FF2B5EF4-FFF2-40B4-BE49-F238E27FC236}">
                <a16:creationId xmlns:a16="http://schemas.microsoft.com/office/drawing/2014/main" id="{45B315EF-7EBB-4977-86C2-89B165E497F4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540762" y="55855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5" name="OTLSHAPE_T_18ee38847f134fc580886c9d7f9030b0_ShapePercentage" hidden="1">
            <a:extLst>
              <a:ext uri="{FF2B5EF4-FFF2-40B4-BE49-F238E27FC236}">
                <a16:creationId xmlns:a16="http://schemas.microsoft.com/office/drawing/2014/main" id="{B100F915-A495-40D0-9AF3-EFAB8337BC38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6" name="OTLSHAPE_T_18ee38847f134fc580886c9d7f9030b0_Duration" hidden="1">
            <a:extLst>
              <a:ext uri="{FF2B5EF4-FFF2-40B4-BE49-F238E27FC236}">
                <a16:creationId xmlns:a16="http://schemas.microsoft.com/office/drawing/2014/main" id="{C8187AD4-43E6-43A1-AC75-4B54E174BBEF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4417" name="OTLSHAPE_T_18ee38847f134fc580886c9d7f9030b0_TextPercentage" hidden="1">
            <a:extLst>
              <a:ext uri="{FF2B5EF4-FFF2-40B4-BE49-F238E27FC236}">
                <a16:creationId xmlns:a16="http://schemas.microsoft.com/office/drawing/2014/main" id="{7DD82841-328F-4B0F-8C16-5F95D56B62DB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18" name="OTLSHAPE_T_18ee38847f134fc580886c9d7f9030b0_StartDate" hidden="1">
            <a:extLst>
              <a:ext uri="{FF2B5EF4-FFF2-40B4-BE49-F238E27FC236}">
                <a16:creationId xmlns:a16="http://schemas.microsoft.com/office/drawing/2014/main" id="{14E23079-577C-40EF-8F31-C2E6C8ABED31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9" name="OTLSHAPE_T_18ee38847f134fc580886c9d7f9030b0_EndDate" hidden="1">
            <a:extLst>
              <a:ext uri="{FF2B5EF4-FFF2-40B4-BE49-F238E27FC236}">
                <a16:creationId xmlns:a16="http://schemas.microsoft.com/office/drawing/2014/main" id="{8F46614B-8A5A-4FB1-AD68-35E0309FAA56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0" name="OTLSHAPE_T_18ee38847f134fc580886c9d7f9030b0_JoinedDate">
            <a:extLst>
              <a:ext uri="{FF2B5EF4-FFF2-40B4-BE49-F238E27FC236}">
                <a16:creationId xmlns:a16="http://schemas.microsoft.com/office/drawing/2014/main" id="{3D1488BD-F45F-4879-ACC5-1E5EDF3A2AE6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167728" y="55553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4421" name="OTLSHAPE_T_18ee38847f134fc580886c9d7f9030b0_Title">
            <a:extLst>
              <a:ext uri="{FF2B5EF4-FFF2-40B4-BE49-F238E27FC236}">
                <a16:creationId xmlns:a16="http://schemas.microsoft.com/office/drawing/2014/main" id="{934C7F77-AB78-40EF-8CD4-F9CA74E06F7D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260350" y="56018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4422" name="OTLSHAPE_T_fd3c1e32a21040adaa8b088d40305476_Shape">
            <a:extLst>
              <a:ext uri="{FF2B5EF4-FFF2-40B4-BE49-F238E27FC236}">
                <a16:creationId xmlns:a16="http://schemas.microsoft.com/office/drawing/2014/main" id="{D3703635-4353-4775-9350-10B67F1D0DAA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40762" y="59126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3" name="OTLSHAPE_T_fd3c1e32a21040adaa8b088d40305476_ShapePercentage" hidden="1">
            <a:extLst>
              <a:ext uri="{FF2B5EF4-FFF2-40B4-BE49-F238E27FC236}">
                <a16:creationId xmlns:a16="http://schemas.microsoft.com/office/drawing/2014/main" id="{DADC98BB-01C9-48C3-9218-369AF3278167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4" name="OTLSHAPE_T_fd3c1e32a21040adaa8b088d40305476_Duration" hidden="1">
            <a:extLst>
              <a:ext uri="{FF2B5EF4-FFF2-40B4-BE49-F238E27FC236}">
                <a16:creationId xmlns:a16="http://schemas.microsoft.com/office/drawing/2014/main" id="{093EF9F4-0C9B-4396-8887-F1AE165E9FEA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4425" name="OTLSHAPE_T_fd3c1e32a21040adaa8b088d40305476_TextPercentage" hidden="1">
            <a:extLst>
              <a:ext uri="{FF2B5EF4-FFF2-40B4-BE49-F238E27FC236}">
                <a16:creationId xmlns:a16="http://schemas.microsoft.com/office/drawing/2014/main" id="{189F6D33-C78B-45A7-94AC-8E38A1893965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26" name="OTLSHAPE_T_fd3c1e32a21040adaa8b088d40305476_StartDate" hidden="1">
            <a:extLst>
              <a:ext uri="{FF2B5EF4-FFF2-40B4-BE49-F238E27FC236}">
                <a16:creationId xmlns:a16="http://schemas.microsoft.com/office/drawing/2014/main" id="{2FAA5DCF-1768-4EE3-8F8C-4961BFD299C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7" name="OTLSHAPE_T_fd3c1e32a21040adaa8b088d40305476_EndDate" hidden="1">
            <a:extLst>
              <a:ext uri="{FF2B5EF4-FFF2-40B4-BE49-F238E27FC236}">
                <a16:creationId xmlns:a16="http://schemas.microsoft.com/office/drawing/2014/main" id="{875B784F-379F-49F1-BA03-C3AF7C573D60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8" name="OTLSHAPE_T_fd3c1e32a21040adaa8b088d40305476_JoinedDate">
            <a:extLst>
              <a:ext uri="{FF2B5EF4-FFF2-40B4-BE49-F238E27FC236}">
                <a16:creationId xmlns:a16="http://schemas.microsoft.com/office/drawing/2014/main" id="{57634992-0418-491B-BF34-36E4D4274A6B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671916" y="58824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4429" name="OTLSHAPE_T_fd3c1e32a21040adaa8b088d40305476_Title">
            <a:extLst>
              <a:ext uri="{FF2B5EF4-FFF2-40B4-BE49-F238E27FC236}">
                <a16:creationId xmlns:a16="http://schemas.microsoft.com/office/drawing/2014/main" id="{6435A008-DE73-4CB7-A980-0BCAC7398916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260350" y="59289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4430" name="OTLSHAPE_T_ba2e5b4e4cb94201b6bbef45909cbff2_Shape">
            <a:extLst>
              <a:ext uri="{FF2B5EF4-FFF2-40B4-BE49-F238E27FC236}">
                <a16:creationId xmlns:a16="http://schemas.microsoft.com/office/drawing/2014/main" id="{F39E4995-253C-448B-9A40-9BCBED4CC298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540762" y="62396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1" name="OTLSHAPE_T_ba2e5b4e4cb94201b6bbef45909cbff2_ShapePercentage" hidden="1">
            <a:extLst>
              <a:ext uri="{FF2B5EF4-FFF2-40B4-BE49-F238E27FC236}">
                <a16:creationId xmlns:a16="http://schemas.microsoft.com/office/drawing/2014/main" id="{A023EFF5-283D-4790-A41F-5C9F83061FB0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2" name="OTLSHAPE_T_ba2e5b4e4cb94201b6bbef45909cbff2_Duration" hidden="1">
            <a:extLst>
              <a:ext uri="{FF2B5EF4-FFF2-40B4-BE49-F238E27FC236}">
                <a16:creationId xmlns:a16="http://schemas.microsoft.com/office/drawing/2014/main" id="{AC97409B-2296-4331-BA9C-4E7DA09653A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4433" name="OTLSHAPE_T_ba2e5b4e4cb94201b6bbef45909cbff2_TextPercentage" hidden="1">
            <a:extLst>
              <a:ext uri="{FF2B5EF4-FFF2-40B4-BE49-F238E27FC236}">
                <a16:creationId xmlns:a16="http://schemas.microsoft.com/office/drawing/2014/main" id="{A8BE8109-B854-4391-B33F-BAEBBE9EABF8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34" name="OTLSHAPE_T_ba2e5b4e4cb94201b6bbef45909cbff2_StartDate" hidden="1">
            <a:extLst>
              <a:ext uri="{FF2B5EF4-FFF2-40B4-BE49-F238E27FC236}">
                <a16:creationId xmlns:a16="http://schemas.microsoft.com/office/drawing/2014/main" id="{F7E2591F-CAED-4D6B-97B5-F7B70210CEF7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35" name="OTLSHAPE_T_ba2e5b4e4cb94201b6bbef45909cbff2_EndDate" hidden="1">
            <a:extLst>
              <a:ext uri="{FF2B5EF4-FFF2-40B4-BE49-F238E27FC236}">
                <a16:creationId xmlns:a16="http://schemas.microsoft.com/office/drawing/2014/main" id="{2E9903B3-5CC1-442A-8133-586297F4C641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36" name="OTLSHAPE_T_ba2e5b4e4cb94201b6bbef45909cbff2_JoinedDate">
            <a:extLst>
              <a:ext uri="{FF2B5EF4-FFF2-40B4-BE49-F238E27FC236}">
                <a16:creationId xmlns:a16="http://schemas.microsoft.com/office/drawing/2014/main" id="{E59BBC5D-C439-4C64-87A5-8BB77919343F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8104078" y="62094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4437" name="OTLSHAPE_T_ba2e5b4e4cb94201b6bbef45909cbff2_Title">
            <a:extLst>
              <a:ext uri="{FF2B5EF4-FFF2-40B4-BE49-F238E27FC236}">
                <a16:creationId xmlns:a16="http://schemas.microsoft.com/office/drawing/2014/main" id="{F1D3A853-E145-44C2-9FCC-E262C3DBE9F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260350" y="62560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4438" name="OTLSHAPE_T_49b6679fedd44b80918c951ea174ab31_Shape">
            <a:extLst>
              <a:ext uri="{FF2B5EF4-FFF2-40B4-BE49-F238E27FC236}">
                <a16:creationId xmlns:a16="http://schemas.microsoft.com/office/drawing/2014/main" id="{4B6EFC65-BE39-4BD2-8391-789803F2DB83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981301" y="65667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9" name="OTLSHAPE_T_49b6679fedd44b80918c951ea174ab31_ShapePercentage" hidden="1">
            <a:extLst>
              <a:ext uri="{FF2B5EF4-FFF2-40B4-BE49-F238E27FC236}">
                <a16:creationId xmlns:a16="http://schemas.microsoft.com/office/drawing/2014/main" id="{1544A375-0343-4ECA-AEEA-1BEFDD76BA2E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0" name="OTLSHAPE_T_49b6679fedd44b80918c951ea174ab31_Duration" hidden="1">
            <a:extLst>
              <a:ext uri="{FF2B5EF4-FFF2-40B4-BE49-F238E27FC236}">
                <a16:creationId xmlns:a16="http://schemas.microsoft.com/office/drawing/2014/main" id="{1839E584-A840-4771-8828-B6F709FC86B9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4441" name="OTLSHAPE_T_49b6679fedd44b80918c951ea174ab31_TextPercentage" hidden="1">
            <a:extLst>
              <a:ext uri="{FF2B5EF4-FFF2-40B4-BE49-F238E27FC236}">
                <a16:creationId xmlns:a16="http://schemas.microsoft.com/office/drawing/2014/main" id="{129AA0D3-F631-44B4-93AF-D3DBBB308309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42" name="OTLSHAPE_T_49b6679fedd44b80918c951ea174ab31_StartDate" hidden="1">
            <a:extLst>
              <a:ext uri="{FF2B5EF4-FFF2-40B4-BE49-F238E27FC236}">
                <a16:creationId xmlns:a16="http://schemas.microsoft.com/office/drawing/2014/main" id="{7C96D2FB-8153-469C-8D84-049F6AB127A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43" name="OTLSHAPE_T_49b6679fedd44b80918c951ea174ab31_EndDate" hidden="1">
            <a:extLst>
              <a:ext uri="{FF2B5EF4-FFF2-40B4-BE49-F238E27FC236}">
                <a16:creationId xmlns:a16="http://schemas.microsoft.com/office/drawing/2014/main" id="{D20E1CFF-4546-4319-9CFA-DD40292F0A4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44" name="OTLSHAPE_T_49b6679fedd44b80918c951ea174ab31_JoinedDate">
            <a:extLst>
              <a:ext uri="{FF2B5EF4-FFF2-40B4-BE49-F238E27FC236}">
                <a16:creationId xmlns:a16="http://schemas.microsoft.com/office/drawing/2014/main" id="{3A6BF8A0-D006-43BE-8BFC-57549247F7C1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464213" y="65365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4445" name="OTLSHAPE_T_49b6679fedd44b80918c951ea174ab31_Title">
            <a:extLst>
              <a:ext uri="{FF2B5EF4-FFF2-40B4-BE49-F238E27FC236}">
                <a16:creationId xmlns:a16="http://schemas.microsoft.com/office/drawing/2014/main" id="{9E2A6E7B-775B-4C8E-BD7E-05BEF1071837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260350" y="65830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4446" name="OTLSHAPE_T_43f4774306dc496288f2e7fe819fb584_Shape">
            <a:extLst>
              <a:ext uri="{FF2B5EF4-FFF2-40B4-BE49-F238E27FC236}">
                <a16:creationId xmlns:a16="http://schemas.microsoft.com/office/drawing/2014/main" id="{343FF5CB-49A1-4EE8-B231-C57134A3DA1B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693193" y="68636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7" name="OTLSHAPE_T_43f4774306dc496288f2e7fe819fb584_ShapePercentage" hidden="1">
            <a:extLst>
              <a:ext uri="{FF2B5EF4-FFF2-40B4-BE49-F238E27FC236}">
                <a16:creationId xmlns:a16="http://schemas.microsoft.com/office/drawing/2014/main" id="{217A369B-B10A-4DC4-9C43-932709050D3A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8" name="OTLSHAPE_T_43f4774306dc496288f2e7fe819fb584_Duration" hidden="1">
            <a:extLst>
              <a:ext uri="{FF2B5EF4-FFF2-40B4-BE49-F238E27FC236}">
                <a16:creationId xmlns:a16="http://schemas.microsoft.com/office/drawing/2014/main" id="{EE8C01D4-6D4A-45B2-BAEC-FF1713681F95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4449" name="OTLSHAPE_T_43f4774306dc496288f2e7fe819fb584_TextPercentage" hidden="1">
            <a:extLst>
              <a:ext uri="{FF2B5EF4-FFF2-40B4-BE49-F238E27FC236}">
                <a16:creationId xmlns:a16="http://schemas.microsoft.com/office/drawing/2014/main" id="{FC366227-4733-4DFE-8595-2AF09276D8F7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50" name="OTLSHAPE_T_43f4774306dc496288f2e7fe819fb584_StartDate" hidden="1">
            <a:extLst>
              <a:ext uri="{FF2B5EF4-FFF2-40B4-BE49-F238E27FC236}">
                <a16:creationId xmlns:a16="http://schemas.microsoft.com/office/drawing/2014/main" id="{271D21C9-B808-4966-8087-40A8E320D1F3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51" name="OTLSHAPE_T_43f4774306dc496288f2e7fe819fb584_EndDate" hidden="1">
            <a:extLst>
              <a:ext uri="{FF2B5EF4-FFF2-40B4-BE49-F238E27FC236}">
                <a16:creationId xmlns:a16="http://schemas.microsoft.com/office/drawing/2014/main" id="{AF728D9C-4E23-499B-8009-428F0788A6D6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52" name="OTLSHAPE_T_43f4774306dc496288f2e7fe819fb584_JoinedDate">
            <a:extLst>
              <a:ext uri="{FF2B5EF4-FFF2-40B4-BE49-F238E27FC236}">
                <a16:creationId xmlns:a16="http://schemas.microsoft.com/office/drawing/2014/main" id="{9C20C9FE-42B0-4FF5-8307-4455EA96FDDC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531230" y="68877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4453" name="OTLSHAPE_T_43f4774306dc496288f2e7fe819fb584_Title">
            <a:extLst>
              <a:ext uri="{FF2B5EF4-FFF2-40B4-BE49-F238E27FC236}">
                <a16:creationId xmlns:a16="http://schemas.microsoft.com/office/drawing/2014/main" id="{23DBD9A4-D95C-40E6-845F-EBC61BCBEECF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260350" y="68799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4454" name="OTLSHAPE_T_e68ed40d4b83438e8cad58acf3860f3b_Shape">
            <a:extLst>
              <a:ext uri="{FF2B5EF4-FFF2-40B4-BE49-F238E27FC236}">
                <a16:creationId xmlns:a16="http://schemas.microsoft.com/office/drawing/2014/main" id="{7198C0AB-4139-425E-977B-890BDC2C7789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341436" y="71605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5" name="OTLSHAPE_T_e68ed40d4b83438e8cad58acf3860f3b_ShapePercentage" hidden="1">
            <a:extLst>
              <a:ext uri="{FF2B5EF4-FFF2-40B4-BE49-F238E27FC236}">
                <a16:creationId xmlns:a16="http://schemas.microsoft.com/office/drawing/2014/main" id="{BB7E9B75-795A-4D59-92C2-FF0003A0CF4D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6" name="OTLSHAPE_T_e68ed40d4b83438e8cad58acf3860f3b_Duration" hidden="1">
            <a:extLst>
              <a:ext uri="{FF2B5EF4-FFF2-40B4-BE49-F238E27FC236}">
                <a16:creationId xmlns:a16="http://schemas.microsoft.com/office/drawing/2014/main" id="{93F35070-A4AB-4299-A108-05B0E36AC483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4457" name="OTLSHAPE_T_e68ed40d4b83438e8cad58acf3860f3b_TextPercentage" hidden="1">
            <a:extLst>
              <a:ext uri="{FF2B5EF4-FFF2-40B4-BE49-F238E27FC236}">
                <a16:creationId xmlns:a16="http://schemas.microsoft.com/office/drawing/2014/main" id="{A3D7DCA6-F2B0-4C8C-A6F2-E0B2E7AB7200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58" name="OTLSHAPE_T_e68ed40d4b83438e8cad58acf3860f3b_StartDate" hidden="1">
            <a:extLst>
              <a:ext uri="{FF2B5EF4-FFF2-40B4-BE49-F238E27FC236}">
                <a16:creationId xmlns:a16="http://schemas.microsoft.com/office/drawing/2014/main" id="{30B92486-088A-4ABF-AC46-5B8376E7CAFC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59" name="OTLSHAPE_T_e68ed40d4b83438e8cad58acf3860f3b_EndDate" hidden="1">
            <a:extLst>
              <a:ext uri="{FF2B5EF4-FFF2-40B4-BE49-F238E27FC236}">
                <a16:creationId xmlns:a16="http://schemas.microsoft.com/office/drawing/2014/main" id="{D8EDCA9E-97D9-400C-BEC2-54F81CF9DF14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60" name="OTLSHAPE_T_e68ed40d4b83438e8cad58acf3860f3b_JoinedDate">
            <a:extLst>
              <a:ext uri="{FF2B5EF4-FFF2-40B4-BE49-F238E27FC236}">
                <a16:creationId xmlns:a16="http://schemas.microsoft.com/office/drawing/2014/main" id="{6F4519FF-B9B5-4347-B638-A40C8D59026C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976779" y="71303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4461" name="OTLSHAPE_T_e68ed40d4b83438e8cad58acf3860f3b_Title">
            <a:extLst>
              <a:ext uri="{FF2B5EF4-FFF2-40B4-BE49-F238E27FC236}">
                <a16:creationId xmlns:a16="http://schemas.microsoft.com/office/drawing/2014/main" id="{025C9D09-5452-426C-A16D-030E37944484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260350" y="71768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4462" name="OTLSHAPE_T_46e0bf66e5ab4033a4b3a57a033fb277_Shape">
            <a:extLst>
              <a:ext uri="{FF2B5EF4-FFF2-40B4-BE49-F238E27FC236}">
                <a16:creationId xmlns:a16="http://schemas.microsoft.com/office/drawing/2014/main" id="{B5A9C1C1-D7FD-4859-956E-79B66995ADA4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341436" y="74875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3" name="OTLSHAPE_T_46e0bf66e5ab4033a4b3a57a033fb277_ShapePercentage" hidden="1">
            <a:extLst>
              <a:ext uri="{FF2B5EF4-FFF2-40B4-BE49-F238E27FC236}">
                <a16:creationId xmlns:a16="http://schemas.microsoft.com/office/drawing/2014/main" id="{2C3876A6-EBCD-4AB1-9826-8DC2F91D8E99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4" name="OTLSHAPE_T_46e0bf66e5ab4033a4b3a57a033fb277_Duration" hidden="1">
            <a:extLst>
              <a:ext uri="{FF2B5EF4-FFF2-40B4-BE49-F238E27FC236}">
                <a16:creationId xmlns:a16="http://schemas.microsoft.com/office/drawing/2014/main" id="{29793246-62DA-4D48-A7A8-807C09DE6966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4465" name="OTLSHAPE_T_46e0bf66e5ab4033a4b3a57a033fb277_TextPercentage" hidden="1">
            <a:extLst>
              <a:ext uri="{FF2B5EF4-FFF2-40B4-BE49-F238E27FC236}">
                <a16:creationId xmlns:a16="http://schemas.microsoft.com/office/drawing/2014/main" id="{AC4681D5-6B15-4D1A-93DD-9A57B45DF01B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66" name="OTLSHAPE_T_46e0bf66e5ab4033a4b3a57a033fb277_StartDate" hidden="1">
            <a:extLst>
              <a:ext uri="{FF2B5EF4-FFF2-40B4-BE49-F238E27FC236}">
                <a16:creationId xmlns:a16="http://schemas.microsoft.com/office/drawing/2014/main" id="{9F70220D-99C5-4544-8FAD-4B5F2E116213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67" name="OTLSHAPE_T_46e0bf66e5ab4033a4b3a57a033fb277_EndDate" hidden="1">
            <a:extLst>
              <a:ext uri="{FF2B5EF4-FFF2-40B4-BE49-F238E27FC236}">
                <a16:creationId xmlns:a16="http://schemas.microsoft.com/office/drawing/2014/main" id="{AA07BFEF-E09D-4984-93FB-AC6E5E657DD0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68" name="OTLSHAPE_T_46e0bf66e5ab4033a4b3a57a033fb277_JoinedDate">
            <a:extLst>
              <a:ext uri="{FF2B5EF4-FFF2-40B4-BE49-F238E27FC236}">
                <a16:creationId xmlns:a16="http://schemas.microsoft.com/office/drawing/2014/main" id="{998F91A4-9849-4C2B-88D7-7AE6187C98FB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137587" y="74573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4469" name="OTLSHAPE_T_46e0bf66e5ab4033a4b3a57a033fb277_Title">
            <a:extLst>
              <a:ext uri="{FF2B5EF4-FFF2-40B4-BE49-F238E27FC236}">
                <a16:creationId xmlns:a16="http://schemas.microsoft.com/office/drawing/2014/main" id="{62929227-B3CB-41A8-8E86-AAD74B5661DC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260350" y="75039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4470" name="OTLSHAPE_T_21b58c5a4cd943b3802f5e9de07d7b6c_Shape">
            <a:extLst>
              <a:ext uri="{FF2B5EF4-FFF2-40B4-BE49-F238E27FC236}">
                <a16:creationId xmlns:a16="http://schemas.microsoft.com/office/drawing/2014/main" id="{189CA329-FBAB-4F56-AC2A-57CC14605A19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781975" y="78146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1" name="OTLSHAPE_T_21b58c5a4cd943b3802f5e9de07d7b6c_ShapePercentage" hidden="1">
            <a:extLst>
              <a:ext uri="{FF2B5EF4-FFF2-40B4-BE49-F238E27FC236}">
                <a16:creationId xmlns:a16="http://schemas.microsoft.com/office/drawing/2014/main" id="{D0E22B9B-2E69-4A58-A854-E14E38D00085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2" name="OTLSHAPE_T_21b58c5a4cd943b3802f5e9de07d7b6c_Duration" hidden="1">
            <a:extLst>
              <a:ext uri="{FF2B5EF4-FFF2-40B4-BE49-F238E27FC236}">
                <a16:creationId xmlns:a16="http://schemas.microsoft.com/office/drawing/2014/main" id="{0F1F87AC-852E-4831-8DA9-C5DAEAB54DF4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4473" name="OTLSHAPE_T_21b58c5a4cd943b3802f5e9de07d7b6c_TextPercentage" hidden="1">
            <a:extLst>
              <a:ext uri="{FF2B5EF4-FFF2-40B4-BE49-F238E27FC236}">
                <a16:creationId xmlns:a16="http://schemas.microsoft.com/office/drawing/2014/main" id="{B37691CC-1249-470B-9C02-2BB794466087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74" name="OTLSHAPE_T_21b58c5a4cd943b3802f5e9de07d7b6c_StartDate" hidden="1">
            <a:extLst>
              <a:ext uri="{FF2B5EF4-FFF2-40B4-BE49-F238E27FC236}">
                <a16:creationId xmlns:a16="http://schemas.microsoft.com/office/drawing/2014/main" id="{081E7760-0B86-426A-81ED-73E74ABB761D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75" name="OTLSHAPE_T_21b58c5a4cd943b3802f5e9de07d7b6c_EndDate" hidden="1">
            <a:extLst>
              <a:ext uri="{FF2B5EF4-FFF2-40B4-BE49-F238E27FC236}">
                <a16:creationId xmlns:a16="http://schemas.microsoft.com/office/drawing/2014/main" id="{67F93C1C-F18E-455D-8370-99EDDEABDF93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76" name="OTLSHAPE_T_21b58c5a4cd943b3802f5e9de07d7b6c_JoinedDate">
            <a:extLst>
              <a:ext uri="{FF2B5EF4-FFF2-40B4-BE49-F238E27FC236}">
                <a16:creationId xmlns:a16="http://schemas.microsoft.com/office/drawing/2014/main" id="{3B15AE79-617D-4946-9192-88DB3D1D75D5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217990" y="77844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4477" name="OTLSHAPE_T_21b58c5a4cd943b3802f5e9de07d7b6c_Title">
            <a:extLst>
              <a:ext uri="{FF2B5EF4-FFF2-40B4-BE49-F238E27FC236}">
                <a16:creationId xmlns:a16="http://schemas.microsoft.com/office/drawing/2014/main" id="{F2A49FDD-58EC-4649-9B2C-57942AD18AC0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260350" y="78309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4478" name="OTLSHAPE_T_6d0ac59b73fd4a4fbced8a9925f0881c_Shape">
            <a:extLst>
              <a:ext uri="{FF2B5EF4-FFF2-40B4-BE49-F238E27FC236}">
                <a16:creationId xmlns:a16="http://schemas.microsoft.com/office/drawing/2014/main" id="{B1945093-7BB7-4108-99D7-59F02956C75A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374945" y="81417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9" name="OTLSHAPE_T_6d0ac59b73fd4a4fbced8a9925f0881c_ShapePercentage" hidden="1">
            <a:extLst>
              <a:ext uri="{FF2B5EF4-FFF2-40B4-BE49-F238E27FC236}">
                <a16:creationId xmlns:a16="http://schemas.microsoft.com/office/drawing/2014/main" id="{B99C2BD4-A8D4-41EF-A4E5-805405A55AE1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0" name="OTLSHAPE_T_6d0ac59b73fd4a4fbced8a9925f0881c_Duration" hidden="1">
            <a:extLst>
              <a:ext uri="{FF2B5EF4-FFF2-40B4-BE49-F238E27FC236}">
                <a16:creationId xmlns:a16="http://schemas.microsoft.com/office/drawing/2014/main" id="{D734FF58-8BFF-4F1E-AB7A-B2B634834935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4481" name="OTLSHAPE_T_6d0ac59b73fd4a4fbced8a9925f0881c_TextPercentage" hidden="1">
            <a:extLst>
              <a:ext uri="{FF2B5EF4-FFF2-40B4-BE49-F238E27FC236}">
                <a16:creationId xmlns:a16="http://schemas.microsoft.com/office/drawing/2014/main" id="{C8D74CB1-1216-4FC1-8752-9C05FD056F5F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82" name="OTLSHAPE_T_6d0ac59b73fd4a4fbced8a9925f0881c_StartDate" hidden="1">
            <a:extLst>
              <a:ext uri="{FF2B5EF4-FFF2-40B4-BE49-F238E27FC236}">
                <a16:creationId xmlns:a16="http://schemas.microsoft.com/office/drawing/2014/main" id="{D28F6154-D0B7-4441-BE84-E76A436B2B32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3" name="OTLSHAPE_T_6d0ac59b73fd4a4fbced8a9925f0881c_EndDate" hidden="1">
            <a:extLst>
              <a:ext uri="{FF2B5EF4-FFF2-40B4-BE49-F238E27FC236}">
                <a16:creationId xmlns:a16="http://schemas.microsoft.com/office/drawing/2014/main" id="{64E15DC9-AFFB-4E65-B6D5-D82D8C0C2F1C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4" name="OTLSHAPE_T_6d0ac59b73fd4a4fbced8a9925f0881c_JoinedDate">
            <a:extLst>
              <a:ext uri="{FF2B5EF4-FFF2-40B4-BE49-F238E27FC236}">
                <a16:creationId xmlns:a16="http://schemas.microsoft.com/office/drawing/2014/main" id="{61BAC67E-73A5-48B4-B029-7BFB94BC77FC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531230" y="81115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4485" name="OTLSHAPE_T_6d0ac59b73fd4a4fbced8a9925f0881c_Title">
            <a:extLst>
              <a:ext uri="{FF2B5EF4-FFF2-40B4-BE49-F238E27FC236}">
                <a16:creationId xmlns:a16="http://schemas.microsoft.com/office/drawing/2014/main" id="{DCF6E9FC-FF01-4E04-A62B-2F0F751FF94F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260350" y="81580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4486" name="OTLSHAPE_T_e1f7b2aab5ff4861909bb6f84b9a58d5_Shape">
            <a:extLst>
              <a:ext uri="{FF2B5EF4-FFF2-40B4-BE49-F238E27FC236}">
                <a16:creationId xmlns:a16="http://schemas.microsoft.com/office/drawing/2014/main" id="{5AF26275-9150-407B-8952-02DC3BAB9E97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693193" y="84687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7" name="OTLSHAPE_T_e1f7b2aab5ff4861909bb6f84b9a58d5_ShapePercentage" hidden="1">
            <a:extLst>
              <a:ext uri="{FF2B5EF4-FFF2-40B4-BE49-F238E27FC236}">
                <a16:creationId xmlns:a16="http://schemas.microsoft.com/office/drawing/2014/main" id="{D3C646E9-A938-476E-BD5F-D2B9423F19BA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8" name="OTLSHAPE_T_e1f7b2aab5ff4861909bb6f84b9a58d5_Duration" hidden="1">
            <a:extLst>
              <a:ext uri="{FF2B5EF4-FFF2-40B4-BE49-F238E27FC236}">
                <a16:creationId xmlns:a16="http://schemas.microsoft.com/office/drawing/2014/main" id="{D44028A2-02C9-42AA-BBF9-2D53860EF335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4489" name="OTLSHAPE_T_e1f7b2aab5ff4861909bb6f84b9a58d5_TextPercentage" hidden="1">
            <a:extLst>
              <a:ext uri="{FF2B5EF4-FFF2-40B4-BE49-F238E27FC236}">
                <a16:creationId xmlns:a16="http://schemas.microsoft.com/office/drawing/2014/main" id="{3F409528-CDBA-47B9-83CE-13674309DB17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90" name="OTLSHAPE_T_e1f7b2aab5ff4861909bb6f84b9a58d5_StartDate" hidden="1">
            <a:extLst>
              <a:ext uri="{FF2B5EF4-FFF2-40B4-BE49-F238E27FC236}">
                <a16:creationId xmlns:a16="http://schemas.microsoft.com/office/drawing/2014/main" id="{38278AF1-03BF-4B65-9164-F5F4980F62C3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1" name="OTLSHAPE_T_e1f7b2aab5ff4861909bb6f84b9a58d5_EndDate" hidden="1">
            <a:extLst>
              <a:ext uri="{FF2B5EF4-FFF2-40B4-BE49-F238E27FC236}">
                <a16:creationId xmlns:a16="http://schemas.microsoft.com/office/drawing/2014/main" id="{B604B478-7FBC-4478-8C89-8BD2ED39B2CC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2" name="OTLSHAPE_T_e1f7b2aab5ff4861909bb6f84b9a58d5_JoinedDate">
            <a:extLst>
              <a:ext uri="{FF2B5EF4-FFF2-40B4-BE49-F238E27FC236}">
                <a16:creationId xmlns:a16="http://schemas.microsoft.com/office/drawing/2014/main" id="{20BEB1DA-713C-4942-92BE-57E96642E462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184482" y="84386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4493" name="OTLSHAPE_T_e1f7b2aab5ff4861909bb6f84b9a58d5_Title">
            <a:extLst>
              <a:ext uri="{FF2B5EF4-FFF2-40B4-BE49-F238E27FC236}">
                <a16:creationId xmlns:a16="http://schemas.microsoft.com/office/drawing/2014/main" id="{1B2CD451-55AF-4D4B-8D86-40472AD929BC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260350" y="84851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4494" name="OTLSHAPE_T_7754225526a1413eac33b1e2ee72a7a9_Shape">
            <a:extLst>
              <a:ext uri="{FF2B5EF4-FFF2-40B4-BE49-F238E27FC236}">
                <a16:creationId xmlns:a16="http://schemas.microsoft.com/office/drawing/2014/main" id="{FD579F0C-9885-430A-8FA6-3E77DF597C8A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9061705" y="87958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5" name="OTLSHAPE_T_7754225526a1413eac33b1e2ee72a7a9_ShapePercentage" hidden="1">
            <a:extLst>
              <a:ext uri="{FF2B5EF4-FFF2-40B4-BE49-F238E27FC236}">
                <a16:creationId xmlns:a16="http://schemas.microsoft.com/office/drawing/2014/main" id="{59F218C9-DD81-4834-9EA8-BB132C7DF8C0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6" name="OTLSHAPE_T_7754225526a1413eac33b1e2ee72a7a9_Duration" hidden="1">
            <a:extLst>
              <a:ext uri="{FF2B5EF4-FFF2-40B4-BE49-F238E27FC236}">
                <a16:creationId xmlns:a16="http://schemas.microsoft.com/office/drawing/2014/main" id="{1EFA61F6-EC8E-4EDF-928E-F2C7E0E40C5B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4497" name="OTLSHAPE_T_7754225526a1413eac33b1e2ee72a7a9_TextPercentage" hidden="1">
            <a:extLst>
              <a:ext uri="{FF2B5EF4-FFF2-40B4-BE49-F238E27FC236}">
                <a16:creationId xmlns:a16="http://schemas.microsoft.com/office/drawing/2014/main" id="{A0BDE7D7-41BC-4FCB-81C8-6B82F655C65C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98" name="OTLSHAPE_T_7754225526a1413eac33b1e2ee72a7a9_StartDate" hidden="1">
            <a:extLst>
              <a:ext uri="{FF2B5EF4-FFF2-40B4-BE49-F238E27FC236}">
                <a16:creationId xmlns:a16="http://schemas.microsoft.com/office/drawing/2014/main" id="{7430658E-11BA-42D5-8999-71453810ABC3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9" name="OTLSHAPE_T_7754225526a1413eac33b1e2ee72a7a9_EndDate" hidden="1">
            <a:extLst>
              <a:ext uri="{FF2B5EF4-FFF2-40B4-BE49-F238E27FC236}">
                <a16:creationId xmlns:a16="http://schemas.microsoft.com/office/drawing/2014/main" id="{3B94BF13-3C64-491F-B5C7-B9E19AEBC1B1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0" name="OTLSHAPE_T_7754225526a1413eac33b1e2ee72a7a9_JoinedDate">
            <a:extLst>
              <a:ext uri="{FF2B5EF4-FFF2-40B4-BE49-F238E27FC236}">
                <a16:creationId xmlns:a16="http://schemas.microsoft.com/office/drawing/2014/main" id="{82749BD3-2CCA-49C6-9DB6-1FF48EB0705B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697048" y="87656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4501" name="OTLSHAPE_T_7754225526a1413eac33b1e2ee72a7a9_Title">
            <a:extLst>
              <a:ext uri="{FF2B5EF4-FFF2-40B4-BE49-F238E27FC236}">
                <a16:creationId xmlns:a16="http://schemas.microsoft.com/office/drawing/2014/main" id="{90EC57F8-C4B0-4703-B38D-B03F15F19CE9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260350" y="88121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4502" name="OTLSHAPE_T_415838629427457ca12cda4f88f4c673_Shape">
            <a:extLst>
              <a:ext uri="{FF2B5EF4-FFF2-40B4-BE49-F238E27FC236}">
                <a16:creationId xmlns:a16="http://schemas.microsoft.com/office/drawing/2014/main" id="{A912E8CA-2A9B-429F-82D8-046AFBD8F9B6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926028" y="91229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3" name="OTLSHAPE_T_415838629427457ca12cda4f88f4c673_ShapePercentage" hidden="1">
            <a:extLst>
              <a:ext uri="{FF2B5EF4-FFF2-40B4-BE49-F238E27FC236}">
                <a16:creationId xmlns:a16="http://schemas.microsoft.com/office/drawing/2014/main" id="{8A1D0C43-2150-4249-8439-71F200DD767E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4" name="OTLSHAPE_T_415838629427457ca12cda4f88f4c673_Duration" hidden="1">
            <a:extLst>
              <a:ext uri="{FF2B5EF4-FFF2-40B4-BE49-F238E27FC236}">
                <a16:creationId xmlns:a16="http://schemas.microsoft.com/office/drawing/2014/main" id="{15B155C0-C3C8-4726-8FFF-C7D4BE54BF7E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4505" name="OTLSHAPE_T_415838629427457ca12cda4f88f4c673_TextPercentage" hidden="1">
            <a:extLst>
              <a:ext uri="{FF2B5EF4-FFF2-40B4-BE49-F238E27FC236}">
                <a16:creationId xmlns:a16="http://schemas.microsoft.com/office/drawing/2014/main" id="{B3AB50CC-6E28-4B6C-9F28-5CC1EC3DC6A9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06" name="OTLSHAPE_T_415838629427457ca12cda4f88f4c673_StartDate" hidden="1">
            <a:extLst>
              <a:ext uri="{FF2B5EF4-FFF2-40B4-BE49-F238E27FC236}">
                <a16:creationId xmlns:a16="http://schemas.microsoft.com/office/drawing/2014/main" id="{8412ABF4-A9F5-4B11-BE81-EC0C0F6A518E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7" name="OTLSHAPE_T_415838629427457ca12cda4f88f4c673_EndDate" hidden="1">
            <a:extLst>
              <a:ext uri="{FF2B5EF4-FFF2-40B4-BE49-F238E27FC236}">
                <a16:creationId xmlns:a16="http://schemas.microsoft.com/office/drawing/2014/main" id="{28606F31-77EF-4066-AACD-D6668E3961A5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8" name="OTLSHAPE_T_415838629427457ca12cda4f88f4c673_JoinedDate">
            <a:extLst>
              <a:ext uri="{FF2B5EF4-FFF2-40B4-BE49-F238E27FC236}">
                <a16:creationId xmlns:a16="http://schemas.microsoft.com/office/drawing/2014/main" id="{FECDB1A0-EBFF-402C-AF62-E23AFD351254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209614" y="90927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4509" name="OTLSHAPE_T_415838629427457ca12cda4f88f4c673_Title">
            <a:extLst>
              <a:ext uri="{FF2B5EF4-FFF2-40B4-BE49-F238E27FC236}">
                <a16:creationId xmlns:a16="http://schemas.microsoft.com/office/drawing/2014/main" id="{2B61A9D8-C7D9-4390-BA57-BA1C1DE8FABB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260350" y="91392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4510" name="OTLSHAPE_T_fb834fb0fd87455fb51286cf1aed0181_Shape">
            <a:extLst>
              <a:ext uri="{FF2B5EF4-FFF2-40B4-BE49-F238E27FC236}">
                <a16:creationId xmlns:a16="http://schemas.microsoft.com/office/drawing/2014/main" id="{A5273838-716D-4277-A8A2-61F28937348D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3095214" y="94499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1" name="OTLSHAPE_T_fb834fb0fd87455fb51286cf1aed0181_ShapePercentage" hidden="1">
            <a:extLst>
              <a:ext uri="{FF2B5EF4-FFF2-40B4-BE49-F238E27FC236}">
                <a16:creationId xmlns:a16="http://schemas.microsoft.com/office/drawing/2014/main" id="{8A271FAC-256E-4A5B-B8D5-21FEDF301D00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2" name="OTLSHAPE_T_fb834fb0fd87455fb51286cf1aed0181_Duration" hidden="1">
            <a:extLst>
              <a:ext uri="{FF2B5EF4-FFF2-40B4-BE49-F238E27FC236}">
                <a16:creationId xmlns:a16="http://schemas.microsoft.com/office/drawing/2014/main" id="{4CCB238B-2F81-4A24-B1B9-39FE726B4F8F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4513" name="OTLSHAPE_T_fb834fb0fd87455fb51286cf1aed0181_TextPercentage" hidden="1">
            <a:extLst>
              <a:ext uri="{FF2B5EF4-FFF2-40B4-BE49-F238E27FC236}">
                <a16:creationId xmlns:a16="http://schemas.microsoft.com/office/drawing/2014/main" id="{9EC8051F-8F2B-455F-84EC-1418E2719ECC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14" name="OTLSHAPE_T_fb834fb0fd87455fb51286cf1aed0181_StartDate" hidden="1">
            <a:extLst>
              <a:ext uri="{FF2B5EF4-FFF2-40B4-BE49-F238E27FC236}">
                <a16:creationId xmlns:a16="http://schemas.microsoft.com/office/drawing/2014/main" id="{A1C7D581-591F-46B3-AAE3-DB2D2E8F9D28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15" name="OTLSHAPE_T_fb834fb0fd87455fb51286cf1aed0181_EndDate" hidden="1">
            <a:extLst>
              <a:ext uri="{FF2B5EF4-FFF2-40B4-BE49-F238E27FC236}">
                <a16:creationId xmlns:a16="http://schemas.microsoft.com/office/drawing/2014/main" id="{65858A43-68A0-4C3E-8F66-8243457A4EC2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16" name="OTLSHAPE_T_fb834fb0fd87455fb51286cf1aed0181_JoinedDate">
            <a:extLst>
              <a:ext uri="{FF2B5EF4-FFF2-40B4-BE49-F238E27FC236}">
                <a16:creationId xmlns:a16="http://schemas.microsoft.com/office/drawing/2014/main" id="{38597310-0CCB-4773-8EB9-28727330BB4A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298395" y="94198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4517" name="OTLSHAPE_T_fb834fb0fd87455fb51286cf1aed0181_Title">
            <a:extLst>
              <a:ext uri="{FF2B5EF4-FFF2-40B4-BE49-F238E27FC236}">
                <a16:creationId xmlns:a16="http://schemas.microsoft.com/office/drawing/2014/main" id="{7AFA3D95-D540-4C5E-B474-9FBC3BAE54D1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260350" y="94663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4518" name="OTLSHAPE_T_b26232a788294d0da80cbe9d3212c934_Shape">
            <a:extLst>
              <a:ext uri="{FF2B5EF4-FFF2-40B4-BE49-F238E27FC236}">
                <a16:creationId xmlns:a16="http://schemas.microsoft.com/office/drawing/2014/main" id="{D17E7F28-084B-437E-B61B-B28330891D5F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294540" y="97770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9" name="OTLSHAPE_T_b26232a788294d0da80cbe9d3212c934_ShapePercentage" hidden="1">
            <a:extLst>
              <a:ext uri="{FF2B5EF4-FFF2-40B4-BE49-F238E27FC236}">
                <a16:creationId xmlns:a16="http://schemas.microsoft.com/office/drawing/2014/main" id="{8559A5E8-84AC-4472-8918-05334DC4369E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0" name="OTLSHAPE_T_b26232a788294d0da80cbe9d3212c934_Duration" hidden="1">
            <a:extLst>
              <a:ext uri="{FF2B5EF4-FFF2-40B4-BE49-F238E27FC236}">
                <a16:creationId xmlns:a16="http://schemas.microsoft.com/office/drawing/2014/main" id="{11258DE5-C296-4A60-8824-320D24317E36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4521" name="OTLSHAPE_T_b26232a788294d0da80cbe9d3212c934_TextPercentage" hidden="1">
            <a:extLst>
              <a:ext uri="{FF2B5EF4-FFF2-40B4-BE49-F238E27FC236}">
                <a16:creationId xmlns:a16="http://schemas.microsoft.com/office/drawing/2014/main" id="{5CD5B9CC-41D5-4848-BC14-09342BDE669B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22" name="OTLSHAPE_T_b26232a788294d0da80cbe9d3212c934_StartDate" hidden="1">
            <a:extLst>
              <a:ext uri="{FF2B5EF4-FFF2-40B4-BE49-F238E27FC236}">
                <a16:creationId xmlns:a16="http://schemas.microsoft.com/office/drawing/2014/main" id="{0D0D6517-8DD8-4911-9513-186880DE6355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3" name="OTLSHAPE_T_b26232a788294d0da80cbe9d3212c934_EndDate" hidden="1">
            <a:extLst>
              <a:ext uri="{FF2B5EF4-FFF2-40B4-BE49-F238E27FC236}">
                <a16:creationId xmlns:a16="http://schemas.microsoft.com/office/drawing/2014/main" id="{2C6B9706-EDDC-4D7A-967E-34270DB4AC29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4" name="OTLSHAPE_T_b26232a788294d0da80cbe9d3212c934_JoinedDate">
            <a:extLst>
              <a:ext uri="{FF2B5EF4-FFF2-40B4-BE49-F238E27FC236}">
                <a16:creationId xmlns:a16="http://schemas.microsoft.com/office/drawing/2014/main" id="{26BB1DCC-D102-4106-9888-2D6BA21E8036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298395" y="97468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4525" name="OTLSHAPE_T_b26232a788294d0da80cbe9d3212c934_Title">
            <a:extLst>
              <a:ext uri="{FF2B5EF4-FFF2-40B4-BE49-F238E27FC236}">
                <a16:creationId xmlns:a16="http://schemas.microsoft.com/office/drawing/2014/main" id="{AEC48995-971C-49B1-B719-24F9551E9D1B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260350" y="97933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4526" name="OTLSHAPE_T_1057f57dff614335972c6c796838a70e_Shape">
            <a:extLst>
              <a:ext uri="{FF2B5EF4-FFF2-40B4-BE49-F238E27FC236}">
                <a16:creationId xmlns:a16="http://schemas.microsoft.com/office/drawing/2014/main" id="{1F8E95A2-B0DB-47A2-A058-3F7431D2BE05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294540" y="101041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7" name="OTLSHAPE_T_1057f57dff614335972c6c796838a70e_ShapePercentage" hidden="1">
            <a:extLst>
              <a:ext uri="{FF2B5EF4-FFF2-40B4-BE49-F238E27FC236}">
                <a16:creationId xmlns:a16="http://schemas.microsoft.com/office/drawing/2014/main" id="{3BB115E1-B390-45BE-8E95-FAC8E6A9AFCE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8" name="OTLSHAPE_T_1057f57dff614335972c6c796838a70e_Duration" hidden="1">
            <a:extLst>
              <a:ext uri="{FF2B5EF4-FFF2-40B4-BE49-F238E27FC236}">
                <a16:creationId xmlns:a16="http://schemas.microsoft.com/office/drawing/2014/main" id="{D89C3D74-D018-456A-8491-106F1D9FDA80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4529" name="OTLSHAPE_T_1057f57dff614335972c6c796838a70e_TextPercentage" hidden="1">
            <a:extLst>
              <a:ext uri="{FF2B5EF4-FFF2-40B4-BE49-F238E27FC236}">
                <a16:creationId xmlns:a16="http://schemas.microsoft.com/office/drawing/2014/main" id="{046AC44C-0634-4F45-B426-257AF43DB8ED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30" name="OTLSHAPE_T_1057f57dff614335972c6c796838a70e_StartDate" hidden="1">
            <a:extLst>
              <a:ext uri="{FF2B5EF4-FFF2-40B4-BE49-F238E27FC236}">
                <a16:creationId xmlns:a16="http://schemas.microsoft.com/office/drawing/2014/main" id="{4177C8F4-87BC-4D79-A4E3-5249B982F1CD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31" name="OTLSHAPE_T_1057f57dff614335972c6c796838a70e_EndDate" hidden="1">
            <a:extLst>
              <a:ext uri="{FF2B5EF4-FFF2-40B4-BE49-F238E27FC236}">
                <a16:creationId xmlns:a16="http://schemas.microsoft.com/office/drawing/2014/main" id="{1589E6FC-88BC-440C-A60C-8765175BBF2C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32" name="OTLSHAPE_T_1057f57dff614335972c6c796838a70e_JoinedDate">
            <a:extLst>
              <a:ext uri="{FF2B5EF4-FFF2-40B4-BE49-F238E27FC236}">
                <a16:creationId xmlns:a16="http://schemas.microsoft.com/office/drawing/2014/main" id="{1DF78393-C83F-410C-9FC2-B1C756654502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531230" y="100739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4533" name="OTLSHAPE_T_1057f57dff614335972c6c796838a70e_Title">
            <a:extLst>
              <a:ext uri="{FF2B5EF4-FFF2-40B4-BE49-F238E27FC236}">
                <a16:creationId xmlns:a16="http://schemas.microsoft.com/office/drawing/2014/main" id="{3BE6E081-0906-44AC-A5C1-89F39D228C2A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260350" y="101204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4534" name="OTLSHAPE_T_170eb25b53384f06bf9caeb58ed6e923_Shape">
            <a:extLst>
              <a:ext uri="{FF2B5EF4-FFF2-40B4-BE49-F238E27FC236}">
                <a16:creationId xmlns:a16="http://schemas.microsoft.com/office/drawing/2014/main" id="{F0A58C26-1FB1-47D2-A2E1-36A30E132121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7116978" y="104010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5" name="OTLSHAPE_T_170eb25b53384f06bf9caeb58ed6e923_ShapePercentage" hidden="1">
            <a:extLst>
              <a:ext uri="{FF2B5EF4-FFF2-40B4-BE49-F238E27FC236}">
                <a16:creationId xmlns:a16="http://schemas.microsoft.com/office/drawing/2014/main" id="{F069B760-C5EF-4983-832B-A119D2FFD52E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6" name="OTLSHAPE_T_170eb25b53384f06bf9caeb58ed6e923_Duration" hidden="1">
            <a:extLst>
              <a:ext uri="{FF2B5EF4-FFF2-40B4-BE49-F238E27FC236}">
                <a16:creationId xmlns:a16="http://schemas.microsoft.com/office/drawing/2014/main" id="{43640219-F3DC-412F-A3FE-A0F47A7C7188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4537" name="OTLSHAPE_T_170eb25b53384f06bf9caeb58ed6e923_TextPercentage" hidden="1">
            <a:extLst>
              <a:ext uri="{FF2B5EF4-FFF2-40B4-BE49-F238E27FC236}">
                <a16:creationId xmlns:a16="http://schemas.microsoft.com/office/drawing/2014/main" id="{CDD5B013-CA09-4475-80D9-3810E1F0100F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38" name="OTLSHAPE_T_170eb25b53384f06bf9caeb58ed6e923_StartDate" hidden="1">
            <a:extLst>
              <a:ext uri="{FF2B5EF4-FFF2-40B4-BE49-F238E27FC236}">
                <a16:creationId xmlns:a16="http://schemas.microsoft.com/office/drawing/2014/main" id="{18E48C04-832C-4CAF-9BFA-E1A1B814F37B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39" name="OTLSHAPE_T_170eb25b53384f06bf9caeb58ed6e923_EndDate" hidden="1">
            <a:extLst>
              <a:ext uri="{FF2B5EF4-FFF2-40B4-BE49-F238E27FC236}">
                <a16:creationId xmlns:a16="http://schemas.microsoft.com/office/drawing/2014/main" id="{5CEA29AB-FE9F-4C6F-8C9C-47A4B49F71CF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40" name="OTLSHAPE_T_170eb25b53384f06bf9caeb58ed6e923_JoinedDate">
            <a:extLst>
              <a:ext uri="{FF2B5EF4-FFF2-40B4-BE49-F238E27FC236}">
                <a16:creationId xmlns:a16="http://schemas.microsoft.com/office/drawing/2014/main" id="{100BA523-4AD5-4AA1-94D3-CCD7E00B0E1E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256509" y="104250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4541" name="OTLSHAPE_T_170eb25b53384f06bf9caeb58ed6e923_Title">
            <a:extLst>
              <a:ext uri="{FF2B5EF4-FFF2-40B4-BE49-F238E27FC236}">
                <a16:creationId xmlns:a16="http://schemas.microsoft.com/office/drawing/2014/main" id="{8CF6B0AA-B709-4E6A-91F6-4D4266B23620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260350" y="104173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4542" name="OTLSHAPE_T_d29cdbdde3b44c23a2ca60ab7e21b29b_Shape">
            <a:extLst>
              <a:ext uri="{FF2B5EF4-FFF2-40B4-BE49-F238E27FC236}">
                <a16:creationId xmlns:a16="http://schemas.microsoft.com/office/drawing/2014/main" id="{B84819F6-3814-44E5-BD7F-E7B337C5AF1A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188955" y="106978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3" name="OTLSHAPE_T_d29cdbdde3b44c23a2ca60ab7e21b29b_ShapePercentage" hidden="1">
            <a:extLst>
              <a:ext uri="{FF2B5EF4-FFF2-40B4-BE49-F238E27FC236}">
                <a16:creationId xmlns:a16="http://schemas.microsoft.com/office/drawing/2014/main" id="{B659BB44-F2F0-4285-B5F1-73DB021BA1BE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4" name="OTLSHAPE_T_d29cdbdde3b44c23a2ca60ab7e21b29b_Duration" hidden="1">
            <a:extLst>
              <a:ext uri="{FF2B5EF4-FFF2-40B4-BE49-F238E27FC236}">
                <a16:creationId xmlns:a16="http://schemas.microsoft.com/office/drawing/2014/main" id="{D38A2844-FC24-4B27-8A04-F56EFAA0BAEF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4545" name="OTLSHAPE_T_d29cdbdde3b44c23a2ca60ab7e21b29b_TextPercentage" hidden="1">
            <a:extLst>
              <a:ext uri="{FF2B5EF4-FFF2-40B4-BE49-F238E27FC236}">
                <a16:creationId xmlns:a16="http://schemas.microsoft.com/office/drawing/2014/main" id="{6A267ADE-00DD-491C-9709-D6CB6621C872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46" name="OTLSHAPE_T_d29cdbdde3b44c23a2ca60ab7e21b29b_StartDate" hidden="1">
            <a:extLst>
              <a:ext uri="{FF2B5EF4-FFF2-40B4-BE49-F238E27FC236}">
                <a16:creationId xmlns:a16="http://schemas.microsoft.com/office/drawing/2014/main" id="{24E8D6A9-BA38-4BB4-9D7D-E4FDF7C72193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47" name="OTLSHAPE_T_d29cdbdde3b44c23a2ca60ab7e21b29b_EndDate" hidden="1">
            <a:extLst>
              <a:ext uri="{FF2B5EF4-FFF2-40B4-BE49-F238E27FC236}">
                <a16:creationId xmlns:a16="http://schemas.microsoft.com/office/drawing/2014/main" id="{6B4B97E2-6405-46CB-A95C-38CB0A1B0948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48" name="OTLSHAPE_T_d29cdbdde3b44c23a2ca60ab7e21b29b_JoinedDate">
            <a:extLst>
              <a:ext uri="{FF2B5EF4-FFF2-40B4-BE49-F238E27FC236}">
                <a16:creationId xmlns:a16="http://schemas.microsoft.com/office/drawing/2014/main" id="{9E6746D4-6353-420C-AC2E-B94ECA8BB964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960024" y="106677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4549" name="OTLSHAPE_T_d29cdbdde3b44c23a2ca60ab7e21b29b_Title">
            <a:extLst>
              <a:ext uri="{FF2B5EF4-FFF2-40B4-BE49-F238E27FC236}">
                <a16:creationId xmlns:a16="http://schemas.microsoft.com/office/drawing/2014/main" id="{9465DAF6-F85D-4E59-848F-2C32CC4D9F15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260350" y="107142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4550" name="OTLSHAPE_T_505c3f0b25914b8491f3d1d1bd8be78b_Shape">
            <a:extLst>
              <a:ext uri="{FF2B5EF4-FFF2-40B4-BE49-F238E27FC236}">
                <a16:creationId xmlns:a16="http://schemas.microsoft.com/office/drawing/2014/main" id="{D9489AFB-B90D-4E9A-B5C2-B13135B30BCF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909275" y="110249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1" name="OTLSHAPE_T_505c3f0b25914b8491f3d1d1bd8be78b_ShapePercentage" hidden="1">
            <a:extLst>
              <a:ext uri="{FF2B5EF4-FFF2-40B4-BE49-F238E27FC236}">
                <a16:creationId xmlns:a16="http://schemas.microsoft.com/office/drawing/2014/main" id="{AA949EE0-A85E-4EC9-BAD2-A7298E6AFD9A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2" name="OTLSHAPE_T_505c3f0b25914b8491f3d1d1bd8be78b_Duration" hidden="1">
            <a:extLst>
              <a:ext uri="{FF2B5EF4-FFF2-40B4-BE49-F238E27FC236}">
                <a16:creationId xmlns:a16="http://schemas.microsoft.com/office/drawing/2014/main" id="{1D5B71A9-5589-4AE1-93A6-DB96366BE8D1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4553" name="OTLSHAPE_T_505c3f0b25914b8491f3d1d1bd8be78b_TextPercentage" hidden="1">
            <a:extLst>
              <a:ext uri="{FF2B5EF4-FFF2-40B4-BE49-F238E27FC236}">
                <a16:creationId xmlns:a16="http://schemas.microsoft.com/office/drawing/2014/main" id="{47D02245-02F7-4124-B009-301FB0AB7A10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54" name="OTLSHAPE_T_505c3f0b25914b8491f3d1d1bd8be78b_StartDate" hidden="1">
            <a:extLst>
              <a:ext uri="{FF2B5EF4-FFF2-40B4-BE49-F238E27FC236}">
                <a16:creationId xmlns:a16="http://schemas.microsoft.com/office/drawing/2014/main" id="{D7792214-8A1B-4891-BF77-36FD1A4A02B8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55" name="OTLSHAPE_T_505c3f0b25914b8491f3d1d1bd8be78b_EndDate" hidden="1">
            <a:extLst>
              <a:ext uri="{FF2B5EF4-FFF2-40B4-BE49-F238E27FC236}">
                <a16:creationId xmlns:a16="http://schemas.microsoft.com/office/drawing/2014/main" id="{CC5AEA25-D4B9-46BC-A8DF-385EA5D45205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56" name="OTLSHAPE_T_505c3f0b25914b8491f3d1d1bd8be78b_JoinedDate">
            <a:extLst>
              <a:ext uri="{FF2B5EF4-FFF2-40B4-BE49-F238E27FC236}">
                <a16:creationId xmlns:a16="http://schemas.microsoft.com/office/drawing/2014/main" id="{455C1F9B-D1A8-40BB-B69F-D7C211FF3351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256509" y="109947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4557" name="OTLSHAPE_T_505c3f0b25914b8491f3d1d1bd8be78b_Title">
            <a:extLst>
              <a:ext uri="{FF2B5EF4-FFF2-40B4-BE49-F238E27FC236}">
                <a16:creationId xmlns:a16="http://schemas.microsoft.com/office/drawing/2014/main" id="{B7546BB1-BD7A-4000-9631-D5FB8AD70891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260350" y="110412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4558" name="OTLSHAPE_T_acbc66b5b6ce44aaa8535da06f3ba8b9_Shape">
            <a:extLst>
              <a:ext uri="{FF2B5EF4-FFF2-40B4-BE49-F238E27FC236}">
                <a16:creationId xmlns:a16="http://schemas.microsoft.com/office/drawing/2014/main" id="{DFDF61F9-7AFE-4D2C-8285-6F2A76FB2931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7116978" y="113218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9" name="OTLSHAPE_T_acbc66b5b6ce44aaa8535da06f3ba8b9_ShapePercentage" hidden="1">
            <a:extLst>
              <a:ext uri="{FF2B5EF4-FFF2-40B4-BE49-F238E27FC236}">
                <a16:creationId xmlns:a16="http://schemas.microsoft.com/office/drawing/2014/main" id="{C00EE51B-A49D-42BC-A213-B335B387415D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0" name="OTLSHAPE_T_acbc66b5b6ce44aaa8535da06f3ba8b9_Duration" hidden="1">
            <a:extLst>
              <a:ext uri="{FF2B5EF4-FFF2-40B4-BE49-F238E27FC236}">
                <a16:creationId xmlns:a16="http://schemas.microsoft.com/office/drawing/2014/main" id="{D421089E-5A8A-4DDF-A96D-3223559D35DE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4561" name="OTLSHAPE_T_acbc66b5b6ce44aaa8535da06f3ba8b9_TextPercentage" hidden="1">
            <a:extLst>
              <a:ext uri="{FF2B5EF4-FFF2-40B4-BE49-F238E27FC236}">
                <a16:creationId xmlns:a16="http://schemas.microsoft.com/office/drawing/2014/main" id="{B521AAE4-1A43-4BE2-9BC3-979E6015DA69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62" name="OTLSHAPE_T_acbc66b5b6ce44aaa8535da06f3ba8b9_StartDate" hidden="1">
            <a:extLst>
              <a:ext uri="{FF2B5EF4-FFF2-40B4-BE49-F238E27FC236}">
                <a16:creationId xmlns:a16="http://schemas.microsoft.com/office/drawing/2014/main" id="{EA613D25-F44B-40F2-B39C-9A141A885206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63" name="OTLSHAPE_T_acbc66b5b6ce44aaa8535da06f3ba8b9_EndDate" hidden="1">
            <a:extLst>
              <a:ext uri="{FF2B5EF4-FFF2-40B4-BE49-F238E27FC236}">
                <a16:creationId xmlns:a16="http://schemas.microsoft.com/office/drawing/2014/main" id="{180D4CB0-5EE2-4827-8849-8550F46B5AB7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64" name="OTLSHAPE_T_acbc66b5b6ce44aaa8535da06f3ba8b9_JoinedDate">
            <a:extLst>
              <a:ext uri="{FF2B5EF4-FFF2-40B4-BE49-F238E27FC236}">
                <a16:creationId xmlns:a16="http://schemas.microsoft.com/office/drawing/2014/main" id="{BCE00BCB-0CE9-4668-9D28-EB152DAF96F5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450826" y="113459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4565" name="OTLSHAPE_T_acbc66b5b6ce44aaa8535da06f3ba8b9_Title">
            <a:extLst>
              <a:ext uri="{FF2B5EF4-FFF2-40B4-BE49-F238E27FC236}">
                <a16:creationId xmlns:a16="http://schemas.microsoft.com/office/drawing/2014/main" id="{C4BBBAE3-A6E9-45E8-8CEC-781F903E835A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260350" y="113381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4566" name="OTLSHAPE_T_aea69bf4c88a4da3b0ed0b6f460b5af5_Shape">
            <a:extLst>
              <a:ext uri="{FF2B5EF4-FFF2-40B4-BE49-F238E27FC236}">
                <a16:creationId xmlns:a16="http://schemas.microsoft.com/office/drawing/2014/main" id="{1F565291-8AAB-48CA-A4BF-54BED6803ED1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7116978" y="116187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7" name="OTLSHAPE_T_aea69bf4c88a4da3b0ed0b6f460b5af5_ShapePercentage" hidden="1">
            <a:extLst>
              <a:ext uri="{FF2B5EF4-FFF2-40B4-BE49-F238E27FC236}">
                <a16:creationId xmlns:a16="http://schemas.microsoft.com/office/drawing/2014/main" id="{D5F084E2-27CF-43A2-BD1F-DF3B5EFD4BB5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8" name="OTLSHAPE_T_aea69bf4c88a4da3b0ed0b6f460b5af5_Duration" hidden="1">
            <a:extLst>
              <a:ext uri="{FF2B5EF4-FFF2-40B4-BE49-F238E27FC236}">
                <a16:creationId xmlns:a16="http://schemas.microsoft.com/office/drawing/2014/main" id="{9FEFA1BC-E63A-491E-81D2-73336D38C453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569" name="OTLSHAPE_T_aea69bf4c88a4da3b0ed0b6f460b5af5_TextPercentage" hidden="1">
            <a:extLst>
              <a:ext uri="{FF2B5EF4-FFF2-40B4-BE49-F238E27FC236}">
                <a16:creationId xmlns:a16="http://schemas.microsoft.com/office/drawing/2014/main" id="{E242D0D9-8F6F-43DE-884F-316C407C8CED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70" name="OTLSHAPE_T_aea69bf4c88a4da3b0ed0b6f460b5af5_StartDate" hidden="1">
            <a:extLst>
              <a:ext uri="{FF2B5EF4-FFF2-40B4-BE49-F238E27FC236}">
                <a16:creationId xmlns:a16="http://schemas.microsoft.com/office/drawing/2014/main" id="{8891FF00-CFF2-499F-ABA8-3EB14C7CDFBE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1" name="OTLSHAPE_T_aea69bf4c88a4da3b0ed0b6f460b5af5_EndDate" hidden="1">
            <a:extLst>
              <a:ext uri="{FF2B5EF4-FFF2-40B4-BE49-F238E27FC236}">
                <a16:creationId xmlns:a16="http://schemas.microsoft.com/office/drawing/2014/main" id="{A5F02792-D93A-459B-85A0-9C435FA09FE7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2" name="OTLSHAPE_T_aea69bf4c88a4da3b0ed0b6f460b5af5_JoinedDate">
            <a:extLst>
              <a:ext uri="{FF2B5EF4-FFF2-40B4-BE49-F238E27FC236}">
                <a16:creationId xmlns:a16="http://schemas.microsoft.com/office/drawing/2014/main" id="{A8124240-727E-4F33-BCDF-C95DA4E8B4DB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10048805" y="115885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4573" name="OTLSHAPE_T_aea69bf4c88a4da3b0ed0b6f460b5af5_Title">
            <a:extLst>
              <a:ext uri="{FF2B5EF4-FFF2-40B4-BE49-F238E27FC236}">
                <a16:creationId xmlns:a16="http://schemas.microsoft.com/office/drawing/2014/main" id="{5B7C0EA5-C70B-4D4B-BC47-0CAA343D6C84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260350" y="116350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4574" name="OTLSHAPE_T_bb2ba46e33fa4a42ae8fe39183fcd217_Shape">
            <a:extLst>
              <a:ext uri="{FF2B5EF4-FFF2-40B4-BE49-F238E27FC236}">
                <a16:creationId xmlns:a16="http://schemas.microsoft.com/office/drawing/2014/main" id="{25137406-8C9A-4538-91C6-DA69CE35EDDB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277786" y="119457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5" name="OTLSHAPE_T_bb2ba46e33fa4a42ae8fe39183fcd217_ShapePercentage" hidden="1">
            <a:extLst>
              <a:ext uri="{FF2B5EF4-FFF2-40B4-BE49-F238E27FC236}">
                <a16:creationId xmlns:a16="http://schemas.microsoft.com/office/drawing/2014/main" id="{E9C60435-6D0E-4815-95C4-CE7CC794A513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6" name="OTLSHAPE_T_bb2ba46e33fa4a42ae8fe39183fcd217_Duration" hidden="1">
            <a:extLst>
              <a:ext uri="{FF2B5EF4-FFF2-40B4-BE49-F238E27FC236}">
                <a16:creationId xmlns:a16="http://schemas.microsoft.com/office/drawing/2014/main" id="{17982817-B093-4E64-B71C-B297B548C4C1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577" name="OTLSHAPE_T_bb2ba46e33fa4a42ae8fe39183fcd217_TextPercentage" hidden="1">
            <a:extLst>
              <a:ext uri="{FF2B5EF4-FFF2-40B4-BE49-F238E27FC236}">
                <a16:creationId xmlns:a16="http://schemas.microsoft.com/office/drawing/2014/main" id="{D488DDC5-0D87-4C59-B295-9FD558AAEC66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78" name="OTLSHAPE_T_bb2ba46e33fa4a42ae8fe39183fcd217_StartDate" hidden="1">
            <a:extLst>
              <a:ext uri="{FF2B5EF4-FFF2-40B4-BE49-F238E27FC236}">
                <a16:creationId xmlns:a16="http://schemas.microsoft.com/office/drawing/2014/main" id="{587144A5-4711-4F0B-B822-5942DA3E312E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9" name="OTLSHAPE_T_bb2ba46e33fa4a42ae8fe39183fcd217_EndDate" hidden="1">
            <a:extLst>
              <a:ext uri="{FF2B5EF4-FFF2-40B4-BE49-F238E27FC236}">
                <a16:creationId xmlns:a16="http://schemas.microsoft.com/office/drawing/2014/main" id="{4034A3A5-6FBC-4E4E-8C8B-C470BB9600EF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0" name="OTLSHAPE_T_bb2ba46e33fa4a42ae8fe39183fcd217_JoinedDate">
            <a:extLst>
              <a:ext uri="{FF2B5EF4-FFF2-40B4-BE49-F238E27FC236}">
                <a16:creationId xmlns:a16="http://schemas.microsoft.com/office/drawing/2014/main" id="{2FD21FB5-5569-4F7D-A3D7-F8D4C58F3F37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209614" y="119156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4581" name="OTLSHAPE_T_bb2ba46e33fa4a42ae8fe39183fcd217_Title">
            <a:extLst>
              <a:ext uri="{FF2B5EF4-FFF2-40B4-BE49-F238E27FC236}">
                <a16:creationId xmlns:a16="http://schemas.microsoft.com/office/drawing/2014/main" id="{5B4853B0-8ABC-4CAD-8B51-E5547397C96A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260350" y="119621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4582" name="OTLSHAPE_T_0b1e8459444947f39d194de20c098f06_Shape">
            <a:extLst>
              <a:ext uri="{FF2B5EF4-FFF2-40B4-BE49-F238E27FC236}">
                <a16:creationId xmlns:a16="http://schemas.microsoft.com/office/drawing/2014/main" id="{1262AA8D-CDBB-44F2-8281-B057A60DB38C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629544" y="122728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3" name="OTLSHAPE_T_0b1e8459444947f39d194de20c098f06_ShapePercentage" hidden="1">
            <a:extLst>
              <a:ext uri="{FF2B5EF4-FFF2-40B4-BE49-F238E27FC236}">
                <a16:creationId xmlns:a16="http://schemas.microsoft.com/office/drawing/2014/main" id="{64662D4F-EC5E-4A50-9703-D53AACAE378F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4" name="OTLSHAPE_T_0b1e8459444947f39d194de20c098f06_Duration" hidden="1">
            <a:extLst>
              <a:ext uri="{FF2B5EF4-FFF2-40B4-BE49-F238E27FC236}">
                <a16:creationId xmlns:a16="http://schemas.microsoft.com/office/drawing/2014/main" id="{48A3D03F-DD40-4E31-8482-69F65409919D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4585" name="OTLSHAPE_T_0b1e8459444947f39d194de20c098f06_TextPercentage" hidden="1">
            <a:extLst>
              <a:ext uri="{FF2B5EF4-FFF2-40B4-BE49-F238E27FC236}">
                <a16:creationId xmlns:a16="http://schemas.microsoft.com/office/drawing/2014/main" id="{69A640FB-07AE-4247-8389-FE7A5F95D7C4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86" name="OTLSHAPE_T_0b1e8459444947f39d194de20c098f06_StartDate" hidden="1">
            <a:extLst>
              <a:ext uri="{FF2B5EF4-FFF2-40B4-BE49-F238E27FC236}">
                <a16:creationId xmlns:a16="http://schemas.microsoft.com/office/drawing/2014/main" id="{9B891DA1-6765-4B19-A9BF-F152F3CA0CC8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7" name="OTLSHAPE_T_0b1e8459444947f39d194de20c098f06_EndDate" hidden="1">
            <a:extLst>
              <a:ext uri="{FF2B5EF4-FFF2-40B4-BE49-F238E27FC236}">
                <a16:creationId xmlns:a16="http://schemas.microsoft.com/office/drawing/2014/main" id="{9C265C44-E40C-465A-83F0-4FB638CA64BD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8" name="OTLSHAPE_T_0b1e8459444947f39d194de20c098f06_JoinedDate">
            <a:extLst>
              <a:ext uri="{FF2B5EF4-FFF2-40B4-BE49-F238E27FC236}">
                <a16:creationId xmlns:a16="http://schemas.microsoft.com/office/drawing/2014/main" id="{E5D7ECD7-4DBF-445D-92E8-3D2EA164105E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497722" y="122426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4589" name="OTLSHAPE_T_0b1e8459444947f39d194de20c098f06_Title">
            <a:extLst>
              <a:ext uri="{FF2B5EF4-FFF2-40B4-BE49-F238E27FC236}">
                <a16:creationId xmlns:a16="http://schemas.microsoft.com/office/drawing/2014/main" id="{3C481A07-7375-430E-BEF2-37E46D00057A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260350" y="122891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4590" name="OTLSHAPE_T_5d2856876b4144dbbc6c5b7e509fdc72_Shape">
            <a:extLst>
              <a:ext uri="{FF2B5EF4-FFF2-40B4-BE49-F238E27FC236}">
                <a16:creationId xmlns:a16="http://schemas.microsoft.com/office/drawing/2014/main" id="{96208F41-C2C7-4725-970A-693AB881DC47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926028" y="125999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1" name="OTLSHAPE_T_5d2856876b4144dbbc6c5b7e509fdc72_ShapePercentage" hidden="1">
            <a:extLst>
              <a:ext uri="{FF2B5EF4-FFF2-40B4-BE49-F238E27FC236}">
                <a16:creationId xmlns:a16="http://schemas.microsoft.com/office/drawing/2014/main" id="{8BE78F01-3F25-40C7-B8FF-4830F9D4096F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2" name="OTLSHAPE_T_5d2856876b4144dbbc6c5b7e509fdc72_Duration" hidden="1">
            <a:extLst>
              <a:ext uri="{FF2B5EF4-FFF2-40B4-BE49-F238E27FC236}">
                <a16:creationId xmlns:a16="http://schemas.microsoft.com/office/drawing/2014/main" id="{AC1D714F-AA21-4120-AFC0-75E703480709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593" name="OTLSHAPE_T_5d2856876b4144dbbc6c5b7e509fdc72_TextPercentage" hidden="1">
            <a:extLst>
              <a:ext uri="{FF2B5EF4-FFF2-40B4-BE49-F238E27FC236}">
                <a16:creationId xmlns:a16="http://schemas.microsoft.com/office/drawing/2014/main" id="{BC8BF3E2-63E3-401C-A47E-69306D8DAC6F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94" name="OTLSHAPE_T_5d2856876b4144dbbc6c5b7e509fdc72_StartDate" hidden="1">
            <a:extLst>
              <a:ext uri="{FF2B5EF4-FFF2-40B4-BE49-F238E27FC236}">
                <a16:creationId xmlns:a16="http://schemas.microsoft.com/office/drawing/2014/main" id="{7BD77495-D5FE-444E-A086-4DF756282681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95" name="OTLSHAPE_T_5d2856876b4144dbbc6c5b7e509fdc72_EndDate" hidden="1">
            <a:extLst>
              <a:ext uri="{FF2B5EF4-FFF2-40B4-BE49-F238E27FC236}">
                <a16:creationId xmlns:a16="http://schemas.microsoft.com/office/drawing/2014/main" id="{B156055F-8633-4474-8A56-19D880634386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96" name="OTLSHAPE_T_5d2856876b4144dbbc6c5b7e509fdc72_JoinedDate">
            <a:extLst>
              <a:ext uri="{FF2B5EF4-FFF2-40B4-BE49-F238E27FC236}">
                <a16:creationId xmlns:a16="http://schemas.microsoft.com/office/drawing/2014/main" id="{AC3B85FC-96FA-4397-B167-690E05C32D66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578125" y="125697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4597" name="OTLSHAPE_T_5d2856876b4144dbbc6c5b7e509fdc72_Title">
            <a:extLst>
              <a:ext uri="{FF2B5EF4-FFF2-40B4-BE49-F238E27FC236}">
                <a16:creationId xmlns:a16="http://schemas.microsoft.com/office/drawing/2014/main" id="{26EC2D46-CE8E-4AB5-900B-BF5C9ABA375F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260350" y="126162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4598" name="OTLSHAPE_T_f0a6d3c5036b42998bbbfb800809cbe9_Shape">
            <a:extLst>
              <a:ext uri="{FF2B5EF4-FFF2-40B4-BE49-F238E27FC236}">
                <a16:creationId xmlns:a16="http://schemas.microsoft.com/office/drawing/2014/main" id="{6572E084-D199-4183-98BB-D25EEDCCD7A7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502244" y="129269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9" name="OTLSHAPE_T_f0a6d3c5036b42998bbbfb800809cbe9_ShapePercentage" hidden="1">
            <a:extLst>
              <a:ext uri="{FF2B5EF4-FFF2-40B4-BE49-F238E27FC236}">
                <a16:creationId xmlns:a16="http://schemas.microsoft.com/office/drawing/2014/main" id="{1F6216C7-68CA-4BAE-8157-4721E5768FE1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0" name="OTLSHAPE_T_f0a6d3c5036b42998bbbfb800809cbe9_Duration" hidden="1">
            <a:extLst>
              <a:ext uri="{FF2B5EF4-FFF2-40B4-BE49-F238E27FC236}">
                <a16:creationId xmlns:a16="http://schemas.microsoft.com/office/drawing/2014/main" id="{C711CADF-21B2-470C-8B22-5DBFF3AC4730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4601" name="OTLSHAPE_T_f0a6d3c5036b42998bbbfb800809cbe9_TextPercentage" hidden="1">
            <a:extLst>
              <a:ext uri="{FF2B5EF4-FFF2-40B4-BE49-F238E27FC236}">
                <a16:creationId xmlns:a16="http://schemas.microsoft.com/office/drawing/2014/main" id="{F229647A-9E7B-4B22-9F53-D2938851CAA9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02" name="OTLSHAPE_T_f0a6d3c5036b42998bbbfb800809cbe9_StartDate" hidden="1">
            <a:extLst>
              <a:ext uri="{FF2B5EF4-FFF2-40B4-BE49-F238E27FC236}">
                <a16:creationId xmlns:a16="http://schemas.microsoft.com/office/drawing/2014/main" id="{9C7F2CAD-40E0-4851-9B51-F9301224BE10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03" name="OTLSHAPE_T_f0a6d3c5036b42998bbbfb800809cbe9_EndDate" hidden="1">
            <a:extLst>
              <a:ext uri="{FF2B5EF4-FFF2-40B4-BE49-F238E27FC236}">
                <a16:creationId xmlns:a16="http://schemas.microsoft.com/office/drawing/2014/main" id="{641024DB-2696-40B8-99D5-5BDD129FF0A5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04" name="OTLSHAPE_T_f0a6d3c5036b42998bbbfb800809cbe9_JoinedDate">
            <a:extLst>
              <a:ext uri="{FF2B5EF4-FFF2-40B4-BE49-F238E27FC236}">
                <a16:creationId xmlns:a16="http://schemas.microsoft.com/office/drawing/2014/main" id="{C332021C-B3D4-4D6E-8531-EDA080330C4D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145963" y="128968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4605" name="OTLSHAPE_T_f0a6d3c5036b42998bbbfb800809cbe9_Title">
            <a:extLst>
              <a:ext uri="{FF2B5EF4-FFF2-40B4-BE49-F238E27FC236}">
                <a16:creationId xmlns:a16="http://schemas.microsoft.com/office/drawing/2014/main" id="{9749B6FB-91C8-495B-B419-072BDC019C5A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260350" y="129433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4606" name="OTLSHAPE_T_082cb28cb5d649a89fa5d0362ea28e3c_Shape">
            <a:extLst>
              <a:ext uri="{FF2B5EF4-FFF2-40B4-BE49-F238E27FC236}">
                <a16:creationId xmlns:a16="http://schemas.microsoft.com/office/drawing/2014/main" id="{8EA01446-0ADA-4AA8-A107-94325BF21D66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510621" y="132540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7" name="OTLSHAPE_T_082cb28cb5d649a89fa5d0362ea28e3c_ShapePercentage" hidden="1">
            <a:extLst>
              <a:ext uri="{FF2B5EF4-FFF2-40B4-BE49-F238E27FC236}">
                <a16:creationId xmlns:a16="http://schemas.microsoft.com/office/drawing/2014/main" id="{AB1EDE97-5624-40F5-903C-34EBA8CEDDF9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8" name="OTLSHAPE_T_082cb28cb5d649a89fa5d0362ea28e3c_Duration" hidden="1">
            <a:extLst>
              <a:ext uri="{FF2B5EF4-FFF2-40B4-BE49-F238E27FC236}">
                <a16:creationId xmlns:a16="http://schemas.microsoft.com/office/drawing/2014/main" id="{F2FCCFA0-839B-48AE-A6CB-AD9E9BEBD7FD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4609" name="OTLSHAPE_T_082cb28cb5d649a89fa5d0362ea28e3c_TextPercentage" hidden="1">
            <a:extLst>
              <a:ext uri="{FF2B5EF4-FFF2-40B4-BE49-F238E27FC236}">
                <a16:creationId xmlns:a16="http://schemas.microsoft.com/office/drawing/2014/main" id="{9C7430D3-FABD-4EFF-B941-8665E323304E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10" name="OTLSHAPE_T_082cb28cb5d649a89fa5d0362ea28e3c_StartDate" hidden="1">
            <a:extLst>
              <a:ext uri="{FF2B5EF4-FFF2-40B4-BE49-F238E27FC236}">
                <a16:creationId xmlns:a16="http://schemas.microsoft.com/office/drawing/2014/main" id="{91A04377-79A3-4E3E-8F47-EF9EAEAFDB3A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11" name="OTLSHAPE_T_082cb28cb5d649a89fa5d0362ea28e3c_EndDate" hidden="1">
            <a:extLst>
              <a:ext uri="{FF2B5EF4-FFF2-40B4-BE49-F238E27FC236}">
                <a16:creationId xmlns:a16="http://schemas.microsoft.com/office/drawing/2014/main" id="{6FDF7893-71B5-4999-8AB8-616FE99EDF79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12" name="OTLSHAPE_T_082cb28cb5d649a89fa5d0362ea28e3c_JoinedDate">
            <a:extLst>
              <a:ext uri="{FF2B5EF4-FFF2-40B4-BE49-F238E27FC236}">
                <a16:creationId xmlns:a16="http://schemas.microsoft.com/office/drawing/2014/main" id="{4D2FFC07-527B-4429-8B39-89818D43F091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442449" y="132238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4613" name="OTLSHAPE_T_082cb28cb5d649a89fa5d0362ea28e3c_Title">
            <a:extLst>
              <a:ext uri="{FF2B5EF4-FFF2-40B4-BE49-F238E27FC236}">
                <a16:creationId xmlns:a16="http://schemas.microsoft.com/office/drawing/2014/main" id="{E12AC671-3A2E-4A62-B568-454B51A149FD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260350" y="132703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4614" name="OTLSHAPE_T_31104af39cbe4ca28d02c28b0c7c57a6_Shape">
            <a:extLst>
              <a:ext uri="{FF2B5EF4-FFF2-40B4-BE49-F238E27FC236}">
                <a16:creationId xmlns:a16="http://schemas.microsoft.com/office/drawing/2014/main" id="{C93BDF8B-DA2F-4D27-A962-3678C0044B4F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693193" y="135811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5" name="OTLSHAPE_T_31104af39cbe4ca28d02c28b0c7c57a6_ShapePercentage" hidden="1">
            <a:extLst>
              <a:ext uri="{FF2B5EF4-FFF2-40B4-BE49-F238E27FC236}">
                <a16:creationId xmlns:a16="http://schemas.microsoft.com/office/drawing/2014/main" id="{05DB3AED-2E13-43F5-8CFC-36AB0F0C5C04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6" name="OTLSHAPE_T_31104af39cbe4ca28d02c28b0c7c57a6_Duration" hidden="1">
            <a:extLst>
              <a:ext uri="{FF2B5EF4-FFF2-40B4-BE49-F238E27FC236}">
                <a16:creationId xmlns:a16="http://schemas.microsoft.com/office/drawing/2014/main" id="{9304B22E-FBCC-4C05-8839-C8A13828EE2E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4617" name="OTLSHAPE_T_31104af39cbe4ca28d02c28b0c7c57a6_TextPercentage" hidden="1">
            <a:extLst>
              <a:ext uri="{FF2B5EF4-FFF2-40B4-BE49-F238E27FC236}">
                <a16:creationId xmlns:a16="http://schemas.microsoft.com/office/drawing/2014/main" id="{0DC81F39-24AF-4DB1-881A-3C89B94C15E4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18" name="OTLSHAPE_T_31104af39cbe4ca28d02c28b0c7c57a6_StartDate" hidden="1">
            <a:extLst>
              <a:ext uri="{FF2B5EF4-FFF2-40B4-BE49-F238E27FC236}">
                <a16:creationId xmlns:a16="http://schemas.microsoft.com/office/drawing/2014/main" id="{D3D6AA32-0378-4C50-B247-7CF1D0F4C013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19" name="OTLSHAPE_T_31104af39cbe4ca28d02c28b0c7c57a6_EndDate" hidden="1">
            <a:extLst>
              <a:ext uri="{FF2B5EF4-FFF2-40B4-BE49-F238E27FC236}">
                <a16:creationId xmlns:a16="http://schemas.microsoft.com/office/drawing/2014/main" id="{7859787D-051D-4169-A3A6-044779E81A77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20" name="OTLSHAPE_T_31104af39cbe4ca28d02c28b0c7c57a6_JoinedDate">
            <a:extLst>
              <a:ext uri="{FF2B5EF4-FFF2-40B4-BE49-F238E27FC236}">
                <a16:creationId xmlns:a16="http://schemas.microsoft.com/office/drawing/2014/main" id="{4634419F-F83C-4321-8C14-2646738BA1C9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450826" y="135509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4621" name="OTLSHAPE_T_31104af39cbe4ca28d02c28b0c7c57a6_Title">
            <a:extLst>
              <a:ext uri="{FF2B5EF4-FFF2-40B4-BE49-F238E27FC236}">
                <a16:creationId xmlns:a16="http://schemas.microsoft.com/office/drawing/2014/main" id="{04C5EE3C-6B93-46E3-A649-30CFEDD745C6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260350" y="135974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4622" name="OTLSHAPE_T_b5c8b6bd492e4c829f181ca55164d3e7_Shape">
            <a:extLst>
              <a:ext uri="{FF2B5EF4-FFF2-40B4-BE49-F238E27FC236}">
                <a16:creationId xmlns:a16="http://schemas.microsoft.com/office/drawing/2014/main" id="{AAF6B6E4-DCE4-41E1-B935-B9B9C0957ED0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480479" y="138780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3" name="OTLSHAPE_T_b5c8b6bd492e4c829f181ca55164d3e7_ShapePercentage" hidden="1">
            <a:extLst>
              <a:ext uri="{FF2B5EF4-FFF2-40B4-BE49-F238E27FC236}">
                <a16:creationId xmlns:a16="http://schemas.microsoft.com/office/drawing/2014/main" id="{9D834EBB-063D-4C40-945C-1FA03A7A85D6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4" name="OTLSHAPE_T_b5c8b6bd492e4c829f181ca55164d3e7_Duration" hidden="1">
            <a:extLst>
              <a:ext uri="{FF2B5EF4-FFF2-40B4-BE49-F238E27FC236}">
                <a16:creationId xmlns:a16="http://schemas.microsoft.com/office/drawing/2014/main" id="{B9796A7C-3F94-4445-A708-4ACAAB30506D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625" name="OTLSHAPE_T_b5c8b6bd492e4c829f181ca55164d3e7_TextPercentage" hidden="1">
            <a:extLst>
              <a:ext uri="{FF2B5EF4-FFF2-40B4-BE49-F238E27FC236}">
                <a16:creationId xmlns:a16="http://schemas.microsoft.com/office/drawing/2014/main" id="{FEB251DC-B03E-43FE-BD4A-B1145CAA3943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26" name="OTLSHAPE_T_b5c8b6bd492e4c829f181ca55164d3e7_StartDate" hidden="1">
            <a:extLst>
              <a:ext uri="{FF2B5EF4-FFF2-40B4-BE49-F238E27FC236}">
                <a16:creationId xmlns:a16="http://schemas.microsoft.com/office/drawing/2014/main" id="{1F854615-F7D4-4B20-ABF5-E9FCBD7E1EEE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27" name="OTLSHAPE_T_b5c8b6bd492e4c829f181ca55164d3e7_EndDate" hidden="1">
            <a:extLst>
              <a:ext uri="{FF2B5EF4-FFF2-40B4-BE49-F238E27FC236}">
                <a16:creationId xmlns:a16="http://schemas.microsoft.com/office/drawing/2014/main" id="{F415A89E-9EF5-4B1C-A78E-3A0D21F889A0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28" name="OTLSHAPE_T_b5c8b6bd492e4c829f181ca55164d3e7_JoinedDate">
            <a:extLst>
              <a:ext uri="{FF2B5EF4-FFF2-40B4-BE49-F238E27FC236}">
                <a16:creationId xmlns:a16="http://schemas.microsoft.com/office/drawing/2014/main" id="{AFDA911A-7E8A-4FDE-A61F-FC3A5BF7084A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20132577" y="139020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4629" name="OTLSHAPE_T_b5c8b6bd492e4c829f181ca55164d3e7_Title">
            <a:extLst>
              <a:ext uri="{FF2B5EF4-FFF2-40B4-BE49-F238E27FC236}">
                <a16:creationId xmlns:a16="http://schemas.microsoft.com/office/drawing/2014/main" id="{EB94DC3F-2C1C-47FB-82D3-2484D0953759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260350" y="138943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4630" name="OTLSHAPE_T_625152fce1bc4226a1545630f6e01995_Shape">
            <a:extLst>
              <a:ext uri="{FF2B5EF4-FFF2-40B4-BE49-F238E27FC236}">
                <a16:creationId xmlns:a16="http://schemas.microsoft.com/office/drawing/2014/main" id="{3D30BB3A-B779-4B7F-8011-361A2A8D2425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480479" y="143066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1" name="OTLSHAPE_T_625152fce1bc4226a1545630f6e01995_ShapePercentage" hidden="1">
            <a:extLst>
              <a:ext uri="{FF2B5EF4-FFF2-40B4-BE49-F238E27FC236}">
                <a16:creationId xmlns:a16="http://schemas.microsoft.com/office/drawing/2014/main" id="{62B05C82-2DAF-4905-9655-FE65505115BD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2" name="OTLSHAPE_T_625152fce1bc4226a1545630f6e01995_Duration" hidden="1">
            <a:extLst>
              <a:ext uri="{FF2B5EF4-FFF2-40B4-BE49-F238E27FC236}">
                <a16:creationId xmlns:a16="http://schemas.microsoft.com/office/drawing/2014/main" id="{93BA1156-E16D-4D25-94D2-27FAD46763E1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633" name="OTLSHAPE_T_625152fce1bc4226a1545630f6e01995_TextPercentage" hidden="1">
            <a:extLst>
              <a:ext uri="{FF2B5EF4-FFF2-40B4-BE49-F238E27FC236}">
                <a16:creationId xmlns:a16="http://schemas.microsoft.com/office/drawing/2014/main" id="{BAE56E0E-33AA-4E38-A16F-DACA39A51338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34" name="OTLSHAPE_T_625152fce1bc4226a1545630f6e01995_StartDate" hidden="1">
            <a:extLst>
              <a:ext uri="{FF2B5EF4-FFF2-40B4-BE49-F238E27FC236}">
                <a16:creationId xmlns:a16="http://schemas.microsoft.com/office/drawing/2014/main" id="{98641A45-0CAD-46D2-9231-65A27752FA2F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35" name="OTLSHAPE_T_625152fce1bc4226a1545630f6e01995_EndDate" hidden="1">
            <a:extLst>
              <a:ext uri="{FF2B5EF4-FFF2-40B4-BE49-F238E27FC236}">
                <a16:creationId xmlns:a16="http://schemas.microsoft.com/office/drawing/2014/main" id="{5AC7E21A-9C42-42DE-92D6-7C04EC254333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36" name="OTLSHAPE_T_625152fce1bc4226a1545630f6e01995_JoinedDate">
            <a:extLst>
              <a:ext uri="{FF2B5EF4-FFF2-40B4-BE49-F238E27FC236}">
                <a16:creationId xmlns:a16="http://schemas.microsoft.com/office/drawing/2014/main" id="{E7BDBFCF-4738-4EB0-A396-7264C274FCF6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20132577" y="141447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4637" name="OTLSHAPE_T_625152fce1bc4226a1545630f6e01995_Title">
            <a:extLst>
              <a:ext uri="{FF2B5EF4-FFF2-40B4-BE49-F238E27FC236}">
                <a16:creationId xmlns:a16="http://schemas.microsoft.com/office/drawing/2014/main" id="{B41AF76E-1330-4EA2-A647-A9C6A1936D03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260350" y="143230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4638" name="OTLSHAPE_T_775eba9507c746c68449b96bfae8966e_Shape">
            <a:extLst>
              <a:ext uri="{FF2B5EF4-FFF2-40B4-BE49-F238E27FC236}">
                <a16:creationId xmlns:a16="http://schemas.microsoft.com/office/drawing/2014/main" id="{7BC1E23E-CBF6-4634-9B03-BB811466022A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480479" y="148973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9" name="OTLSHAPE_T_775eba9507c746c68449b96bfae8966e_ShapePercentage" hidden="1">
            <a:extLst>
              <a:ext uri="{FF2B5EF4-FFF2-40B4-BE49-F238E27FC236}">
                <a16:creationId xmlns:a16="http://schemas.microsoft.com/office/drawing/2014/main" id="{361F5823-59A8-4414-A05C-74DA2774D2A0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0" name="OTLSHAPE_T_775eba9507c746c68449b96bfae8966e_Duration" hidden="1">
            <a:extLst>
              <a:ext uri="{FF2B5EF4-FFF2-40B4-BE49-F238E27FC236}">
                <a16:creationId xmlns:a16="http://schemas.microsoft.com/office/drawing/2014/main" id="{5FEA6829-634F-4CB1-BADC-7D978C75727E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641" name="OTLSHAPE_T_775eba9507c746c68449b96bfae8966e_TextPercentage" hidden="1">
            <a:extLst>
              <a:ext uri="{FF2B5EF4-FFF2-40B4-BE49-F238E27FC236}">
                <a16:creationId xmlns:a16="http://schemas.microsoft.com/office/drawing/2014/main" id="{5A9EBB4F-4A80-44F1-911A-F984789D9850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42" name="OTLSHAPE_T_775eba9507c746c68449b96bfae8966e_StartDate" hidden="1">
            <a:extLst>
              <a:ext uri="{FF2B5EF4-FFF2-40B4-BE49-F238E27FC236}">
                <a16:creationId xmlns:a16="http://schemas.microsoft.com/office/drawing/2014/main" id="{CE65B1D4-E092-4463-BCE3-3F366AD6DB2F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43" name="OTLSHAPE_T_775eba9507c746c68449b96bfae8966e_EndDate" hidden="1">
            <a:extLst>
              <a:ext uri="{FF2B5EF4-FFF2-40B4-BE49-F238E27FC236}">
                <a16:creationId xmlns:a16="http://schemas.microsoft.com/office/drawing/2014/main" id="{FC36EDCD-8D85-4FC3-A3C7-9F08EFA918FD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44" name="OTLSHAPE_T_775eba9507c746c68449b96bfae8966e_JoinedDate">
            <a:extLst>
              <a:ext uri="{FF2B5EF4-FFF2-40B4-BE49-F238E27FC236}">
                <a16:creationId xmlns:a16="http://schemas.microsoft.com/office/drawing/2014/main" id="{5AA75911-252C-4DF8-8BBB-2B993AD926AF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20132577" y="147353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4645" name="OTLSHAPE_T_775eba9507c746c68449b96bfae8966e_Title">
            <a:extLst>
              <a:ext uri="{FF2B5EF4-FFF2-40B4-BE49-F238E27FC236}">
                <a16:creationId xmlns:a16="http://schemas.microsoft.com/office/drawing/2014/main" id="{0199FE08-79DC-477F-A02F-60B95B1EA24A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260350" y="149136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4646" name="OTLSHAPE_T_2cc2eed1777a431dbe346759e7231a0e_Shape">
            <a:extLst>
              <a:ext uri="{FF2B5EF4-FFF2-40B4-BE49-F238E27FC236}">
                <a16:creationId xmlns:a16="http://schemas.microsoft.com/office/drawing/2014/main" id="{726B347F-2DAF-4BF2-9B82-A76050090165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480479" y="154879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7" name="OTLSHAPE_T_2cc2eed1777a431dbe346759e7231a0e_ShapePercentage" hidden="1">
            <a:extLst>
              <a:ext uri="{FF2B5EF4-FFF2-40B4-BE49-F238E27FC236}">
                <a16:creationId xmlns:a16="http://schemas.microsoft.com/office/drawing/2014/main" id="{4950CA78-63D0-4E6B-86E6-CF8236299A4A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8" name="OTLSHAPE_T_2cc2eed1777a431dbe346759e7231a0e_Duration" hidden="1">
            <a:extLst>
              <a:ext uri="{FF2B5EF4-FFF2-40B4-BE49-F238E27FC236}">
                <a16:creationId xmlns:a16="http://schemas.microsoft.com/office/drawing/2014/main" id="{E0FF11F0-3079-4F21-8BDE-74B21FC323A2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4649" name="OTLSHAPE_T_2cc2eed1777a431dbe346759e7231a0e_TextPercentage" hidden="1">
            <a:extLst>
              <a:ext uri="{FF2B5EF4-FFF2-40B4-BE49-F238E27FC236}">
                <a16:creationId xmlns:a16="http://schemas.microsoft.com/office/drawing/2014/main" id="{D8D25D09-BF8A-44FA-9EEE-F035DDFBDDE0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50" name="OTLSHAPE_T_2cc2eed1777a431dbe346759e7231a0e_StartDate" hidden="1">
            <a:extLst>
              <a:ext uri="{FF2B5EF4-FFF2-40B4-BE49-F238E27FC236}">
                <a16:creationId xmlns:a16="http://schemas.microsoft.com/office/drawing/2014/main" id="{9425C305-6F56-40B3-8CC0-1E6F1ED733F7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1" name="OTLSHAPE_T_2cc2eed1777a431dbe346759e7231a0e_EndDate" hidden="1">
            <a:extLst>
              <a:ext uri="{FF2B5EF4-FFF2-40B4-BE49-F238E27FC236}">
                <a16:creationId xmlns:a16="http://schemas.microsoft.com/office/drawing/2014/main" id="{51C5750D-BB52-4558-AC6B-7BD8A85A3E1C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2" name="OTLSHAPE_T_2cc2eed1777a431dbe346759e7231a0e_JoinedDate">
            <a:extLst>
              <a:ext uri="{FF2B5EF4-FFF2-40B4-BE49-F238E27FC236}">
                <a16:creationId xmlns:a16="http://schemas.microsoft.com/office/drawing/2014/main" id="{EC86976C-1811-4459-A2B1-1400D055D453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20132577" y="153259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4653" name="OTLSHAPE_T_2cc2eed1777a431dbe346759e7231a0e_Title">
            <a:extLst>
              <a:ext uri="{FF2B5EF4-FFF2-40B4-BE49-F238E27FC236}">
                <a16:creationId xmlns:a16="http://schemas.microsoft.com/office/drawing/2014/main" id="{4F4AD75C-D1F3-4E94-B3BD-8B97EF8863FA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260350" y="155042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11</cp:revision>
  <dcterms:created xsi:type="dcterms:W3CDTF">2019-09-26T08:30:15Z</dcterms:created>
  <dcterms:modified xsi:type="dcterms:W3CDTF">2019-09-26T12:40:17Z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