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76" r:id="rId4"/>
    <p:sldId id="268" r:id="rId5"/>
    <p:sldId id="257" r:id="rId6"/>
    <p:sldId id="258" r:id="rId7"/>
    <p:sldId id="280" r:id="rId8"/>
    <p:sldId id="271" r:id="rId9"/>
    <p:sldId id="272" r:id="rId10"/>
    <p:sldId id="281" r:id="rId11"/>
    <p:sldId id="285" r:id="rId12"/>
    <p:sldId id="284" r:id="rId13"/>
    <p:sldId id="270" r:id="rId14"/>
    <p:sldId id="279" r:id="rId15"/>
    <p:sldId id="282" r:id="rId16"/>
    <p:sldId id="283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x Etzold" initials="FE" lastIdx="1" clrIdx="0">
    <p:extLst>
      <p:ext uri="{19B8F6BF-5375-455C-9EA6-DF929625EA0E}">
        <p15:presenceInfo xmlns:p15="http://schemas.microsoft.com/office/powerpoint/2012/main" userId="4aea9da73f0a4b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  <a:srgbClr val="F2F2F2"/>
    <a:srgbClr val="4E95D6"/>
    <a:srgbClr val="00BBF6"/>
    <a:srgbClr val="E8E8E8"/>
    <a:srgbClr val="20E889"/>
    <a:srgbClr val="F57567"/>
    <a:srgbClr val="868686"/>
    <a:srgbClr val="008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FB1CC-D0D6-4370-8192-165E0C060251}" type="datetimeFigureOut">
              <a:rPr lang="de-DE" smtClean="0"/>
              <a:t>19.11.2015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BA272-94A1-4D69-AB8D-C7153CCB66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0519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BA272-94A1-4D69-AB8D-C7153CCB661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553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BA272-94A1-4D69-AB8D-C7153CCB661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135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Customer: Warenkorb, Programm</a:t>
            </a:r>
          </a:p>
          <a:p>
            <a:r>
              <a:rPr lang="de-DE" dirty="0" err="1" smtClean="0"/>
              <a:t>Employee</a:t>
            </a:r>
            <a:r>
              <a:rPr lang="de-DE" dirty="0" smtClean="0"/>
              <a:t>: Reservierung, Erweiterte</a:t>
            </a:r>
            <a:r>
              <a:rPr lang="de-DE" baseline="0" dirty="0" smtClean="0"/>
              <a:t> Ticketfunktion</a:t>
            </a:r>
          </a:p>
          <a:p>
            <a:r>
              <a:rPr lang="de-DE" baseline="0" dirty="0" err="1" smtClean="0"/>
              <a:t>Authorized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Employee</a:t>
            </a:r>
            <a:r>
              <a:rPr lang="de-DE" baseline="0" dirty="0" smtClean="0"/>
              <a:t>: Erweiterte Programmfunktion, Filme mieten</a:t>
            </a:r>
          </a:p>
          <a:p>
            <a:r>
              <a:rPr lang="de-DE" baseline="0" dirty="0" smtClean="0"/>
              <a:t>Admin: Erweiterte Verwaltung, Statistik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BA272-94A1-4D69-AB8D-C7153CCB661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382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Hinzufügen: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Reihe</a:t>
            </a:r>
            <a:r>
              <a:rPr lang="de-DE" baseline="0" dirty="0" smtClean="0"/>
              <a:t> x Plätze, Loge Parkett</a:t>
            </a:r>
          </a:p>
          <a:p>
            <a:pPr marL="0" indent="0">
              <a:buFontTx/>
              <a:buNone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Ändern:</a:t>
            </a:r>
          </a:p>
          <a:p>
            <a:pPr marL="0" indent="0">
              <a:buFontTx/>
              <a:buNone/>
            </a:pPr>
            <a:r>
              <a:rPr lang="de-DE" baseline="0" dirty="0" smtClean="0"/>
              <a:t>- Status setzen, Reihe hinzufügen…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BA272-94A1-4D69-AB8D-C7153CCB6615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191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0C26-A9F1-40C8-A1D9-D3FCD3219981}" type="datetimeFigureOut">
              <a:rPr lang="de-DE" smtClean="0"/>
              <a:t>19.11.2015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466-8854-434A-A8A2-CE60A9CBD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83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0C26-A9F1-40C8-A1D9-D3FCD3219981}" type="datetimeFigureOut">
              <a:rPr lang="de-DE" smtClean="0"/>
              <a:t>19.11.2015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466-8854-434A-A8A2-CE60A9CBD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37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0C26-A9F1-40C8-A1D9-D3FCD3219981}" type="datetimeFigureOut">
              <a:rPr lang="de-DE" smtClean="0"/>
              <a:t>19.11.2015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466-8854-434A-A8A2-CE60A9CBD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20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0C26-A9F1-40C8-A1D9-D3FCD3219981}" type="datetimeFigureOut">
              <a:rPr lang="de-DE" smtClean="0"/>
              <a:t>19.11.2015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466-8854-434A-A8A2-CE60A9CBD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33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0C26-A9F1-40C8-A1D9-D3FCD3219981}" type="datetimeFigureOut">
              <a:rPr lang="de-DE" smtClean="0"/>
              <a:t>19.11.2015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466-8854-434A-A8A2-CE60A9CBD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0578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0C26-A9F1-40C8-A1D9-D3FCD3219981}" type="datetimeFigureOut">
              <a:rPr lang="de-DE" smtClean="0"/>
              <a:t>19.11.2015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466-8854-434A-A8A2-CE60A9CBD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09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0C26-A9F1-40C8-A1D9-D3FCD3219981}" type="datetimeFigureOut">
              <a:rPr lang="de-DE" smtClean="0"/>
              <a:t>19.11.2015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466-8854-434A-A8A2-CE60A9CBD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8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0C26-A9F1-40C8-A1D9-D3FCD3219981}" type="datetimeFigureOut">
              <a:rPr lang="de-DE" smtClean="0"/>
              <a:t>19.11.2015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466-8854-434A-A8A2-CE60A9CBD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1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0C26-A9F1-40C8-A1D9-D3FCD3219981}" type="datetimeFigureOut">
              <a:rPr lang="de-DE" smtClean="0"/>
              <a:t>19.11.2015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466-8854-434A-A8A2-CE60A9CBD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73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0C26-A9F1-40C8-A1D9-D3FCD3219981}" type="datetimeFigureOut">
              <a:rPr lang="de-DE" smtClean="0"/>
              <a:t>19.11.2015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466-8854-434A-A8A2-CE60A9CBD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09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0C26-A9F1-40C8-A1D9-D3FCD3219981}" type="datetimeFigureOut">
              <a:rPr lang="de-DE" smtClean="0"/>
              <a:t>19.11.2015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466-8854-434A-A8A2-CE60A9CBD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34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20C26-A9F1-40C8-A1D9-D3FCD3219981}" type="datetimeFigureOut">
              <a:rPr lang="de-DE" smtClean="0"/>
              <a:t>19.11.2015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8C466-8854-434A-A8A2-CE60A9CBD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725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3020579"/>
            <a:ext cx="6483927" cy="84022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516" y="1432210"/>
            <a:ext cx="5355944" cy="2677972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681237" y="2939098"/>
            <a:ext cx="2802690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 smtClean="0"/>
              <a:t>UFO Kino</a:t>
            </a:r>
          </a:p>
          <a:p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97088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3020579"/>
            <a:ext cx="7906327" cy="84022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059" y="1293691"/>
            <a:ext cx="5355944" cy="2677972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0" y="3001845"/>
            <a:ext cx="8654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 smtClean="0"/>
              <a:t>Warenkorb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147806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56" y="1409700"/>
            <a:ext cx="2176713" cy="54483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90261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311150" y="4311650"/>
            <a:ext cx="2060575" cy="4571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939278" y="1587112"/>
            <a:ext cx="7504275" cy="478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b="1" dirty="0" smtClean="0"/>
              <a:t>	James Bond </a:t>
            </a:r>
            <a:r>
              <a:rPr lang="de-DE" b="1" dirty="0"/>
              <a:t>007 - </a:t>
            </a:r>
            <a:r>
              <a:rPr lang="de-DE" b="1" dirty="0" err="1"/>
              <a:t>Spectre</a:t>
            </a:r>
            <a:endParaRPr lang="de-DE" b="1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40" y="1648759"/>
            <a:ext cx="629540" cy="355270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10207640" y="6420046"/>
            <a:ext cx="1765949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Kaufen</a:t>
            </a:r>
            <a:endParaRPr lang="de-DE" dirty="0"/>
          </a:p>
        </p:txBody>
      </p:sp>
      <p:graphicFrame>
        <p:nvGraphicFramePr>
          <p:cNvPr id="22" name="Tabel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059833"/>
              </p:ext>
            </p:extLst>
          </p:nvPr>
        </p:nvGraphicFramePr>
        <p:xfrm>
          <a:off x="2939278" y="2217253"/>
          <a:ext cx="7268364" cy="114158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11394"/>
                <a:gridCol w="1211394"/>
                <a:gridCol w="1211394"/>
                <a:gridCol w="1211394"/>
                <a:gridCol w="1211394"/>
                <a:gridCol w="1211394"/>
              </a:tblGrid>
              <a:tr h="380528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Anzahl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Sitzplatztyp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Datum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Uhrzeit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Preisklasse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Preis</a:t>
                      </a:r>
                      <a:endParaRPr lang="de-DE" sz="1600" dirty="0"/>
                    </a:p>
                  </a:txBody>
                  <a:tcPr anchor="ctr"/>
                </a:tc>
              </a:tr>
              <a:tr h="38052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5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Loge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20.11.2015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20:15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Student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30€</a:t>
                      </a:r>
                      <a:endParaRPr lang="de-DE" sz="1400" dirty="0"/>
                    </a:p>
                  </a:txBody>
                  <a:tcPr anchor="ctr"/>
                </a:tc>
              </a:tr>
              <a:tr h="38052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3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Loge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20.11.2015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20:15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Vollzahler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36€</a:t>
                      </a:r>
                      <a:endParaRPr lang="de-DE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Rechteck 22"/>
          <p:cNvSpPr/>
          <p:nvPr/>
        </p:nvSpPr>
        <p:spPr>
          <a:xfrm>
            <a:off x="2939277" y="3878514"/>
            <a:ext cx="7504275" cy="478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b="1" dirty="0" smtClean="0"/>
              <a:t>	</a:t>
            </a:r>
            <a:r>
              <a:rPr lang="de-DE" b="1" dirty="0" err="1" smtClean="0"/>
              <a:t>My</a:t>
            </a:r>
            <a:r>
              <a:rPr lang="de-DE" b="1" dirty="0" smtClean="0"/>
              <a:t> </a:t>
            </a:r>
            <a:r>
              <a:rPr lang="de-DE" b="1" dirty="0"/>
              <a:t>L</a:t>
            </a:r>
            <a:r>
              <a:rPr lang="de-DE" b="1" dirty="0" smtClean="0"/>
              <a:t>ittle Pony</a:t>
            </a:r>
            <a:endParaRPr lang="de-DE" b="1" dirty="0"/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40" y="3901640"/>
            <a:ext cx="460761" cy="460761"/>
          </a:xfrm>
          <a:prstGeom prst="rect">
            <a:avLst/>
          </a:prstGeom>
        </p:spPr>
      </p:pic>
      <p:graphicFrame>
        <p:nvGraphicFramePr>
          <p:cNvPr id="25" name="Tabel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053363"/>
              </p:ext>
            </p:extLst>
          </p:nvPr>
        </p:nvGraphicFramePr>
        <p:xfrm>
          <a:off x="2939277" y="4593213"/>
          <a:ext cx="7268364" cy="82859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11394"/>
                <a:gridCol w="1211394"/>
                <a:gridCol w="1211394"/>
                <a:gridCol w="1211394"/>
                <a:gridCol w="1211394"/>
                <a:gridCol w="1211394"/>
              </a:tblGrid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Anzahl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Sitzplatztyp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Datum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Uhrzeit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Preisklasse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Preis</a:t>
                      </a:r>
                      <a:endParaRPr lang="de-DE" sz="1600" dirty="0"/>
                    </a:p>
                  </a:txBody>
                  <a:tcPr anchor="ctr"/>
                </a:tc>
              </a:tr>
              <a:tr h="41819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5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Loge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23.11.2015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10:00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Student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30€</a:t>
                      </a:r>
                      <a:endParaRPr lang="de-DE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7" name="Rechteck 26"/>
          <p:cNvSpPr/>
          <p:nvPr/>
        </p:nvSpPr>
        <p:spPr>
          <a:xfrm>
            <a:off x="7930836" y="6420046"/>
            <a:ext cx="2022321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Gesamtpreis: 96€</a:t>
            </a:r>
            <a:endParaRPr lang="de-DE" dirty="0"/>
          </a:p>
        </p:txBody>
      </p:sp>
      <p:sp>
        <p:nvSpPr>
          <p:cNvPr id="28" name="Rechteck 27"/>
          <p:cNvSpPr/>
          <p:nvPr/>
        </p:nvSpPr>
        <p:spPr>
          <a:xfrm>
            <a:off x="10281916" y="2662245"/>
            <a:ext cx="323272" cy="286328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10281916" y="3034209"/>
            <a:ext cx="323272" cy="286328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10281916" y="5068993"/>
            <a:ext cx="323272" cy="286328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4" name="Grafik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970" y="2975934"/>
            <a:ext cx="397164" cy="397164"/>
          </a:xfrm>
          <a:prstGeom prst="rect">
            <a:avLst/>
          </a:prstGeom>
        </p:spPr>
      </p:pic>
      <p:sp>
        <p:nvSpPr>
          <p:cNvPr id="35" name="Rechteck 34"/>
          <p:cNvSpPr/>
          <p:nvPr/>
        </p:nvSpPr>
        <p:spPr>
          <a:xfrm>
            <a:off x="10702053" y="2662245"/>
            <a:ext cx="323272" cy="286328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10704551" y="3031352"/>
            <a:ext cx="323272" cy="286328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10702053" y="5068993"/>
            <a:ext cx="323272" cy="286328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2" name="Grafik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33872" y="3037155"/>
            <a:ext cx="259633" cy="259633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38631" y="2675592"/>
            <a:ext cx="259633" cy="259633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253" y="2615207"/>
            <a:ext cx="397164" cy="397164"/>
          </a:xfrm>
          <a:prstGeom prst="rect">
            <a:avLst/>
          </a:prstGeom>
        </p:spPr>
      </p:pic>
      <p:pic>
        <p:nvPicPr>
          <p:cNvPr id="40" name="Grafik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33871" y="5068993"/>
            <a:ext cx="259633" cy="259633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253" y="5013575"/>
            <a:ext cx="397164" cy="39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7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3020579"/>
            <a:ext cx="7906327" cy="84022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059" y="1293691"/>
            <a:ext cx="5355944" cy="2677972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0" y="3001845"/>
            <a:ext cx="8654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 smtClean="0"/>
              <a:t>Verwaltung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219671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0065"/>
            <a:ext cx="12192000" cy="1590261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54" y="1296309"/>
            <a:ext cx="2176713" cy="5448300"/>
          </a:xfrm>
          <a:prstGeom prst="rect">
            <a:avLst/>
          </a:prstGeom>
        </p:spPr>
      </p:pic>
      <p:cxnSp>
        <p:nvCxnSpPr>
          <p:cNvPr id="7" name="Gerade Verbindung mit Pfeil 6"/>
          <p:cNvCxnSpPr/>
          <p:nvPr/>
        </p:nvCxnSpPr>
        <p:spPr>
          <a:xfrm flipH="1">
            <a:off x="2940353" y="2090737"/>
            <a:ext cx="285750" cy="876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6517829" y="3962382"/>
            <a:ext cx="26260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smtClean="0"/>
              <a:t>Liste aller Räume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smtClean="0"/>
              <a:t>Verwaltung der Räume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smtClean="0"/>
              <a:t>Plätze hinzufügen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smtClean="0"/>
              <a:t>Status setzen</a:t>
            </a:r>
            <a:endParaRPr lang="de-DE" dirty="0"/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10172335" y="2060946"/>
            <a:ext cx="533400" cy="671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9077348" y="2821885"/>
            <a:ext cx="2723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smtClean="0"/>
              <a:t>Personalkonten anlegen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/>
              <a:t>b</a:t>
            </a:r>
            <a:r>
              <a:rPr lang="de-DE" dirty="0" smtClean="0"/>
              <a:t>efördern/entlassen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smtClean="0"/>
              <a:t>Infos zum Personal</a:t>
            </a:r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7577000" y="1829196"/>
            <a:ext cx="253849" cy="1876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2349803" y="3085392"/>
            <a:ext cx="235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de-DE" dirty="0" err="1" smtClean="0"/>
              <a:t>Accountverwaltung</a:t>
            </a:r>
            <a:endParaRPr lang="de-DE" dirty="0" smtClean="0"/>
          </a:p>
        </p:txBody>
      </p:sp>
      <p:sp>
        <p:nvSpPr>
          <p:cNvPr id="2" name="Rechteck 1"/>
          <p:cNvSpPr/>
          <p:nvPr/>
        </p:nvSpPr>
        <p:spPr>
          <a:xfrm>
            <a:off x="2465288" y="1366852"/>
            <a:ext cx="2055911" cy="455598"/>
          </a:xfrm>
          <a:prstGeom prst="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Accountverwaltung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4666399" y="1366852"/>
            <a:ext cx="2198026" cy="455598"/>
          </a:xfrm>
          <a:prstGeom prst="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Programmverwaltung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9212179" y="1373598"/>
            <a:ext cx="2055911" cy="455598"/>
          </a:xfrm>
          <a:prstGeom prst="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Personalverwaltung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7009625" y="1373598"/>
            <a:ext cx="2055911" cy="455598"/>
          </a:xfrm>
          <a:prstGeom prst="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Kinosaalverwaltung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877045" y="2396608"/>
            <a:ext cx="2166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smtClean="0"/>
              <a:t>Filme bearbeiten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smtClean="0"/>
              <a:t>Filme ausleihen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smtClean="0"/>
              <a:t>Events bearbeiten</a:t>
            </a:r>
            <a:endParaRPr lang="de-DE" dirty="0"/>
          </a:p>
        </p:txBody>
      </p:sp>
      <p:cxnSp>
        <p:nvCxnSpPr>
          <p:cNvPr id="20" name="Gerade Verbindung mit Pfeil 19"/>
          <p:cNvCxnSpPr/>
          <p:nvPr/>
        </p:nvCxnSpPr>
        <p:spPr>
          <a:xfrm flipH="1">
            <a:off x="5450110" y="1904582"/>
            <a:ext cx="117479" cy="554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257383" y="4858545"/>
            <a:ext cx="2041317" cy="4500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14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5873125" y="1931011"/>
            <a:ext cx="1296175" cy="312391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9176"/>
            <a:ext cx="12192000" cy="1590261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89" y="1304925"/>
            <a:ext cx="2176713" cy="5448300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2465288" y="1366852"/>
            <a:ext cx="2055911" cy="455598"/>
          </a:xfrm>
          <a:prstGeom prst="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Accountverwaltung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4666399" y="1366852"/>
            <a:ext cx="2198026" cy="455598"/>
          </a:xfrm>
          <a:prstGeom prst="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Programmverwaltung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9212179" y="1373598"/>
            <a:ext cx="2055911" cy="455598"/>
          </a:xfrm>
          <a:prstGeom prst="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Personalverwaltung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7009625" y="1373598"/>
            <a:ext cx="2055911" cy="455598"/>
          </a:xfrm>
          <a:prstGeom prst="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Kinosaalverwaltung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214312" y="4860132"/>
            <a:ext cx="2071687" cy="4762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4666399" y="1366852"/>
            <a:ext cx="2196583" cy="4623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177307" y="2489585"/>
            <a:ext cx="2918691" cy="406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b="1" i="1" dirty="0" smtClean="0"/>
              <a:t>Bitte wählen Sie ein Film aus</a:t>
            </a:r>
            <a:endParaRPr lang="de-DE" sz="1400" b="1" i="1" dirty="0"/>
          </a:p>
        </p:txBody>
      </p:sp>
      <p:sp>
        <p:nvSpPr>
          <p:cNvPr id="9" name="Textfeld 8"/>
          <p:cNvSpPr txBox="1"/>
          <p:nvPr/>
        </p:nvSpPr>
        <p:spPr>
          <a:xfrm>
            <a:off x="3177309" y="22259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6691745" y="2493818"/>
            <a:ext cx="2918691" cy="406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b="1" i="1" dirty="0" smtClean="0"/>
              <a:t>Bitte wählen Sie ein Kinosaal aus</a:t>
            </a:r>
            <a:endParaRPr lang="de-DE" sz="1400" b="1" i="1" dirty="0"/>
          </a:p>
        </p:txBody>
      </p:sp>
      <p:sp>
        <p:nvSpPr>
          <p:cNvPr id="25" name="Rechteck 24"/>
          <p:cNvSpPr/>
          <p:nvPr/>
        </p:nvSpPr>
        <p:spPr>
          <a:xfrm>
            <a:off x="3177308" y="2902731"/>
            <a:ext cx="2918691" cy="406400"/>
          </a:xfrm>
          <a:prstGeom prst="rect">
            <a:avLst/>
          </a:prstGeom>
          <a:solidFill>
            <a:srgbClr val="E8E8E8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James Bond 007 - </a:t>
            </a:r>
            <a:r>
              <a:rPr lang="de-DE" sz="1200" dirty="0" err="1"/>
              <a:t>Spectre</a:t>
            </a:r>
            <a:endParaRPr lang="de-DE" sz="1200" dirty="0"/>
          </a:p>
        </p:txBody>
      </p:sp>
      <p:sp>
        <p:nvSpPr>
          <p:cNvPr id="26" name="Rechteck 25"/>
          <p:cNvSpPr/>
          <p:nvPr/>
        </p:nvSpPr>
        <p:spPr>
          <a:xfrm>
            <a:off x="3177308" y="3309131"/>
            <a:ext cx="2918691" cy="406400"/>
          </a:xfrm>
          <a:prstGeom prst="rect">
            <a:avLst/>
          </a:prstGeom>
          <a:solidFill>
            <a:srgbClr val="E0E0E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 smtClean="0"/>
              <a:t>My</a:t>
            </a:r>
            <a:r>
              <a:rPr lang="de-DE" sz="1200" dirty="0" smtClean="0"/>
              <a:t> Little Pony</a:t>
            </a:r>
            <a:endParaRPr lang="de-DE" sz="1200" dirty="0"/>
          </a:p>
        </p:txBody>
      </p:sp>
      <p:sp>
        <p:nvSpPr>
          <p:cNvPr id="27" name="Rechteck 26"/>
          <p:cNvSpPr/>
          <p:nvPr/>
        </p:nvSpPr>
        <p:spPr>
          <a:xfrm>
            <a:off x="6691745" y="2902731"/>
            <a:ext cx="2918691" cy="406400"/>
          </a:xfrm>
          <a:prstGeom prst="rect">
            <a:avLst/>
          </a:prstGeom>
          <a:solidFill>
            <a:srgbClr val="E8E8E8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smtClean="0"/>
              <a:t>Kinosaal 1</a:t>
            </a:r>
            <a:endParaRPr lang="de-DE" sz="1200" dirty="0"/>
          </a:p>
        </p:txBody>
      </p:sp>
      <p:sp>
        <p:nvSpPr>
          <p:cNvPr id="28" name="Rechteck 27"/>
          <p:cNvSpPr/>
          <p:nvPr/>
        </p:nvSpPr>
        <p:spPr>
          <a:xfrm>
            <a:off x="6691744" y="3715531"/>
            <a:ext cx="2918691" cy="406400"/>
          </a:xfrm>
          <a:prstGeom prst="rect">
            <a:avLst/>
          </a:prstGeom>
          <a:solidFill>
            <a:srgbClr val="E8E8E8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smtClean="0"/>
              <a:t>Kinosaal 3</a:t>
            </a:r>
            <a:endParaRPr lang="de-DE" sz="1200" dirty="0"/>
          </a:p>
        </p:txBody>
      </p:sp>
      <p:sp>
        <p:nvSpPr>
          <p:cNvPr id="29" name="Rechteck 28"/>
          <p:cNvSpPr/>
          <p:nvPr/>
        </p:nvSpPr>
        <p:spPr>
          <a:xfrm>
            <a:off x="6691744" y="3309131"/>
            <a:ext cx="2918691" cy="406400"/>
          </a:xfrm>
          <a:prstGeom prst="rect">
            <a:avLst/>
          </a:prstGeom>
          <a:solidFill>
            <a:srgbClr val="E0E0E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smtClean="0"/>
              <a:t>Kinosaal 2</a:t>
            </a:r>
            <a:endParaRPr lang="de-DE" sz="1200" dirty="0"/>
          </a:p>
        </p:txBody>
      </p:sp>
      <p:sp>
        <p:nvSpPr>
          <p:cNvPr id="30" name="Rechteck 29"/>
          <p:cNvSpPr/>
          <p:nvPr/>
        </p:nvSpPr>
        <p:spPr>
          <a:xfrm>
            <a:off x="6691744" y="4121931"/>
            <a:ext cx="2918691" cy="406400"/>
          </a:xfrm>
          <a:prstGeom prst="rect">
            <a:avLst/>
          </a:prstGeom>
          <a:solidFill>
            <a:srgbClr val="E0E0E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smtClean="0"/>
              <a:t>Kinosaal 4</a:t>
            </a:r>
            <a:endParaRPr lang="de-DE" sz="1200" dirty="0"/>
          </a:p>
        </p:txBody>
      </p:sp>
      <p:sp>
        <p:nvSpPr>
          <p:cNvPr id="31" name="Rechteck 30"/>
          <p:cNvSpPr/>
          <p:nvPr/>
        </p:nvSpPr>
        <p:spPr>
          <a:xfrm>
            <a:off x="3177306" y="2489585"/>
            <a:ext cx="2918691" cy="406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b="1" i="1" dirty="0" smtClean="0"/>
              <a:t>James Bond 007 - </a:t>
            </a:r>
            <a:r>
              <a:rPr lang="de-DE" sz="1400" b="1" i="1" dirty="0" err="1" smtClean="0"/>
              <a:t>Spectre</a:t>
            </a:r>
            <a:r>
              <a:rPr lang="de-DE" sz="1400" b="1" i="1" dirty="0" smtClean="0"/>
              <a:t> </a:t>
            </a:r>
            <a:endParaRPr lang="de-DE" sz="1400" b="1" i="1" dirty="0"/>
          </a:p>
        </p:txBody>
      </p:sp>
      <p:sp>
        <p:nvSpPr>
          <p:cNvPr id="32" name="Rechteck 31"/>
          <p:cNvSpPr/>
          <p:nvPr/>
        </p:nvSpPr>
        <p:spPr>
          <a:xfrm>
            <a:off x="6691743" y="2487072"/>
            <a:ext cx="2918691" cy="406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b="1" i="1" dirty="0" smtClean="0"/>
              <a:t>Kinosaal 3</a:t>
            </a:r>
            <a:endParaRPr lang="de-DE" sz="1400" b="1" i="1" dirty="0"/>
          </a:p>
        </p:txBody>
      </p:sp>
      <p:graphicFrame>
        <p:nvGraphicFramePr>
          <p:cNvPr id="33" name="Tabel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904873"/>
              </p:ext>
            </p:extLst>
          </p:nvPr>
        </p:nvGraphicFramePr>
        <p:xfrm>
          <a:off x="3177306" y="3262522"/>
          <a:ext cx="5760000" cy="3017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20000"/>
                <a:gridCol w="720000"/>
                <a:gridCol w="720000"/>
                <a:gridCol w="720000"/>
                <a:gridCol w="720000"/>
                <a:gridCol w="720000"/>
                <a:gridCol w="720000"/>
                <a:gridCol w="720000"/>
              </a:tblGrid>
              <a:tr h="25200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Uhrzeit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Mo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Di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Mi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Do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Fr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So</a:t>
                      </a:r>
                      <a:endParaRPr lang="de-DE" sz="1200" dirty="0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14:00</a:t>
                      </a:r>
                      <a:endParaRPr lang="de-DE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 rowSpan="5">
                  <a:txBody>
                    <a:bodyPr/>
                    <a:lstStyle/>
                    <a:p>
                      <a:endParaRPr lang="de-DE" sz="1200" dirty="0">
                        <a:solidFill>
                          <a:srgbClr val="20E889"/>
                        </a:solidFill>
                      </a:endParaRPr>
                    </a:p>
                  </a:txBody>
                  <a:tcPr>
                    <a:solidFill>
                      <a:srgbClr val="20E88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rgbClr val="20E889"/>
                        </a:solidFill>
                      </a:endParaRPr>
                    </a:p>
                  </a:txBody>
                  <a:tcPr>
                    <a:solidFill>
                      <a:srgbClr val="20E88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de-DE" sz="1200" dirty="0">
                        <a:solidFill>
                          <a:srgbClr val="F57567"/>
                        </a:solidFill>
                      </a:endParaRPr>
                    </a:p>
                  </a:txBody>
                  <a:tcPr>
                    <a:solidFill>
                      <a:srgbClr val="F57567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solidFill>
                      <a:srgbClr val="20E889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14:30</a:t>
                      </a:r>
                      <a:endParaRPr lang="de-DE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solidFill>
                      <a:srgbClr val="20E88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sz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sz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sz="1200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15:00</a:t>
                      </a:r>
                      <a:endParaRPr lang="de-DE" sz="1200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rgbClr val="F57567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5756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15:30</a:t>
                      </a:r>
                      <a:endParaRPr lang="de-DE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0E88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16:00</a:t>
                      </a:r>
                      <a:endParaRPr lang="de-DE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solidFill>
                      <a:srgbClr val="20E88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solidFill>
                      <a:srgbClr val="E8E8E8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5756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16:30</a:t>
                      </a:r>
                      <a:endParaRPr lang="de-DE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solidFill>
                      <a:srgbClr val="20E88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rgbClr val="F5756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solidFill>
                      <a:srgbClr val="F57567"/>
                    </a:solidFill>
                  </a:tcPr>
                </a:tc>
                <a:tc rowSpan="5"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0E88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57567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17:00</a:t>
                      </a:r>
                      <a:endParaRPr lang="de-DE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solidFill>
                      <a:srgbClr val="20E88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sz="1200" dirty="0">
                        <a:solidFill>
                          <a:srgbClr val="F57567"/>
                        </a:solidFill>
                      </a:endParaRPr>
                    </a:p>
                  </a:txBody>
                  <a:tcPr>
                    <a:solidFill>
                      <a:srgbClr val="F5756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17:30</a:t>
                      </a:r>
                      <a:endParaRPr lang="de-DE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rgbClr val="F57567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5756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solidFill>
                      <a:srgbClr val="20E88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18.00</a:t>
                      </a:r>
                      <a:endParaRPr lang="de-DE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solidFill>
                      <a:srgbClr val="E8E8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solidFill>
                      <a:srgbClr val="20E88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0E88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…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0E88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solidFill>
                      <a:srgbClr val="20E88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5756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57567"/>
                    </a:solidFill>
                  </a:tcPr>
                </a:tc>
              </a:tr>
            </a:tbl>
          </a:graphicData>
        </a:graphic>
      </p:graphicFrame>
      <p:sp>
        <p:nvSpPr>
          <p:cNvPr id="34" name="Textfeld 33"/>
          <p:cNvSpPr txBox="1"/>
          <p:nvPr/>
        </p:nvSpPr>
        <p:spPr>
          <a:xfrm>
            <a:off x="9065536" y="3222075"/>
            <a:ext cx="1852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Laufzeit 2h 30min</a:t>
            </a:r>
            <a:endParaRPr lang="de-DE" dirty="0"/>
          </a:p>
        </p:txBody>
      </p:sp>
      <p:sp>
        <p:nvSpPr>
          <p:cNvPr id="35" name="Rechteck 34"/>
          <p:cNvSpPr/>
          <p:nvPr/>
        </p:nvSpPr>
        <p:spPr>
          <a:xfrm>
            <a:off x="3017627" y="1935801"/>
            <a:ext cx="1296175" cy="315599"/>
          </a:xfrm>
          <a:prstGeom prst="rect">
            <a:avLst/>
          </a:prstGeom>
          <a:solidFill>
            <a:srgbClr val="4E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Film mieten</a:t>
            </a:r>
            <a:endParaRPr lang="de-DE" sz="1200" dirty="0"/>
          </a:p>
        </p:txBody>
      </p:sp>
      <p:sp>
        <p:nvSpPr>
          <p:cNvPr id="37" name="Rechteck 36"/>
          <p:cNvSpPr/>
          <p:nvPr/>
        </p:nvSpPr>
        <p:spPr>
          <a:xfrm>
            <a:off x="4445376" y="1925385"/>
            <a:ext cx="1296175" cy="315599"/>
          </a:xfrm>
          <a:prstGeom prst="rect">
            <a:avLst/>
          </a:prstGeom>
          <a:solidFill>
            <a:srgbClr val="4E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Filmdaten ändern</a:t>
            </a:r>
            <a:endParaRPr lang="de-DE" sz="1200" dirty="0"/>
          </a:p>
        </p:txBody>
      </p:sp>
      <p:sp>
        <p:nvSpPr>
          <p:cNvPr id="38" name="Rechteck 37"/>
          <p:cNvSpPr/>
          <p:nvPr/>
        </p:nvSpPr>
        <p:spPr>
          <a:xfrm>
            <a:off x="5873125" y="1927803"/>
            <a:ext cx="1296175" cy="315599"/>
          </a:xfrm>
          <a:prstGeom prst="rect">
            <a:avLst/>
          </a:prstGeom>
          <a:solidFill>
            <a:srgbClr val="4E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Event erstellen</a:t>
            </a:r>
            <a:endParaRPr lang="de-DE" sz="1200" dirty="0"/>
          </a:p>
        </p:txBody>
      </p:sp>
      <p:sp>
        <p:nvSpPr>
          <p:cNvPr id="39" name="Rechteck 38"/>
          <p:cNvSpPr/>
          <p:nvPr/>
        </p:nvSpPr>
        <p:spPr>
          <a:xfrm>
            <a:off x="7300874" y="1935801"/>
            <a:ext cx="1296175" cy="315599"/>
          </a:xfrm>
          <a:prstGeom prst="rect">
            <a:avLst/>
          </a:prstGeom>
          <a:solidFill>
            <a:srgbClr val="4E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Event ändern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02494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4" grpId="0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31" grpId="0" animBg="1"/>
      <p:bldP spid="31" grpId="1" animBg="1"/>
      <p:bldP spid="32" grpId="0" animBg="1"/>
      <p:bldP spid="32" grpId="1" animBg="1"/>
      <p:bldP spid="34" grpId="0"/>
      <p:bldP spid="3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0065"/>
            <a:ext cx="12192000" cy="1590261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32" y="1286891"/>
            <a:ext cx="2176713" cy="5448300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2465288" y="1366852"/>
            <a:ext cx="2055911" cy="455598"/>
          </a:xfrm>
          <a:prstGeom prst="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Accountverwaltung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4666399" y="1366852"/>
            <a:ext cx="2198026" cy="455598"/>
          </a:xfrm>
          <a:prstGeom prst="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Programmverwaltung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9212179" y="1373598"/>
            <a:ext cx="2055911" cy="455598"/>
          </a:xfrm>
          <a:prstGeom prst="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Personalverwaltung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7009625" y="1373598"/>
            <a:ext cx="2055911" cy="455598"/>
          </a:xfrm>
          <a:prstGeom prst="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Kinosaalverwaltung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198261" y="4857275"/>
            <a:ext cx="2042019" cy="4538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7009625" y="1381870"/>
            <a:ext cx="2055911" cy="4405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6585599" y="1981066"/>
            <a:ext cx="1451981" cy="315599"/>
          </a:xfrm>
          <a:prstGeom prst="rect">
            <a:avLst/>
          </a:prstGeom>
          <a:solidFill>
            <a:srgbClr val="4E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Kinosaal hinzufügen</a:t>
            </a:r>
            <a:endParaRPr lang="de-DE" sz="1200" dirty="0"/>
          </a:p>
        </p:txBody>
      </p:sp>
      <p:sp>
        <p:nvSpPr>
          <p:cNvPr id="24" name="Rechteck 23"/>
          <p:cNvSpPr/>
          <p:nvPr/>
        </p:nvSpPr>
        <p:spPr>
          <a:xfrm>
            <a:off x="8167529" y="1981065"/>
            <a:ext cx="1451981" cy="315599"/>
          </a:xfrm>
          <a:prstGeom prst="rect">
            <a:avLst/>
          </a:prstGeom>
          <a:solidFill>
            <a:srgbClr val="4E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Kinosaal ändern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46255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0065"/>
            <a:ext cx="12192000" cy="1590261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32" y="1286891"/>
            <a:ext cx="2176713" cy="5448300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2465288" y="1366852"/>
            <a:ext cx="2055911" cy="455598"/>
          </a:xfrm>
          <a:prstGeom prst="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Accountverwaltung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4666399" y="1366852"/>
            <a:ext cx="2198026" cy="455598"/>
          </a:xfrm>
          <a:prstGeom prst="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Programmverwaltung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9212179" y="1373598"/>
            <a:ext cx="2055911" cy="455598"/>
          </a:xfrm>
          <a:prstGeom prst="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Personalverwaltung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7009625" y="1373598"/>
            <a:ext cx="2055911" cy="455598"/>
          </a:xfrm>
          <a:prstGeom prst="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Kinosaalverwaltung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198261" y="4857275"/>
            <a:ext cx="2042019" cy="4538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9210736" y="1388616"/>
            <a:ext cx="2055911" cy="4405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236024"/>
              </p:ext>
            </p:extLst>
          </p:nvPr>
        </p:nvGraphicFramePr>
        <p:xfrm>
          <a:off x="2438397" y="2188662"/>
          <a:ext cx="8201894" cy="15544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46629"/>
                <a:gridCol w="1146629"/>
                <a:gridCol w="1146629"/>
                <a:gridCol w="1146629"/>
                <a:gridCol w="1146629"/>
                <a:gridCol w="1146629"/>
                <a:gridCol w="1322120"/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Vorname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Name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Wohnort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Straße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Angestellt seit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Stundenlohn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Benutzerlevel</a:t>
                      </a:r>
                      <a:endParaRPr lang="de-DE" sz="1400" dirty="0"/>
                    </a:p>
                  </a:txBody>
                  <a:tcPr anchor="ctr"/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Hans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Wurst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Dresden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Dachstraße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20.11.2015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3,50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Employee</a:t>
                      </a:r>
                      <a:endParaRPr lang="de-DE" sz="1400" dirty="0"/>
                    </a:p>
                  </a:txBody>
                  <a:tcPr anchor="ctr"/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Ich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Chef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Dresden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Goldstraße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01.11.2015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5000,00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Admin</a:t>
                      </a:r>
                      <a:endParaRPr lang="de-DE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hteck 5"/>
          <p:cNvSpPr/>
          <p:nvPr/>
        </p:nvSpPr>
        <p:spPr>
          <a:xfrm>
            <a:off x="10788073" y="2854036"/>
            <a:ext cx="323272" cy="286328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11266647" y="2854036"/>
            <a:ext cx="323272" cy="286328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506" y="2798618"/>
            <a:ext cx="397164" cy="39716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298466" y="2859102"/>
            <a:ext cx="259633" cy="259633"/>
          </a:xfrm>
          <a:prstGeom prst="rect">
            <a:avLst/>
          </a:prstGeom>
        </p:spPr>
      </p:pic>
      <p:sp>
        <p:nvSpPr>
          <p:cNvPr id="26" name="Rechteck 25"/>
          <p:cNvSpPr/>
          <p:nvPr/>
        </p:nvSpPr>
        <p:spPr>
          <a:xfrm>
            <a:off x="10796452" y="3399436"/>
            <a:ext cx="323272" cy="286328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11266646" y="3396352"/>
            <a:ext cx="323272" cy="286328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8" name="Grafik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363" y="3345978"/>
            <a:ext cx="397164" cy="397164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298466" y="3423047"/>
            <a:ext cx="259633" cy="259633"/>
          </a:xfrm>
          <a:prstGeom prst="rect">
            <a:avLst/>
          </a:prstGeom>
        </p:spPr>
      </p:pic>
      <p:sp>
        <p:nvSpPr>
          <p:cNvPr id="30" name="Rechteck 29"/>
          <p:cNvSpPr/>
          <p:nvPr/>
        </p:nvSpPr>
        <p:spPr>
          <a:xfrm>
            <a:off x="8541833" y="4586100"/>
            <a:ext cx="2098458" cy="542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Angestellten anlegen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531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5963"/>
            <a:ext cx="7478169" cy="5925377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901509" y="2419349"/>
            <a:ext cx="403758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2000" dirty="0" smtClean="0"/>
              <a:t>Benutzerfreundliche Software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de-DE" sz="20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2000" dirty="0" smtClean="0"/>
              <a:t>Verschiedene Nutzerlevel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de-DE" sz="20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2000" dirty="0" smtClean="0"/>
              <a:t>Organisation der Filme und Events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de-DE" sz="20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2000" dirty="0" smtClean="0"/>
              <a:t>Personalverwaltung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de-DE" sz="20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2000" dirty="0" smtClean="0"/>
              <a:t>Umfangreiche Statistiken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003" y="715963"/>
            <a:ext cx="2863852" cy="143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8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3020579"/>
            <a:ext cx="7906327" cy="84022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059" y="1293691"/>
            <a:ext cx="5355944" cy="2677972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0" y="3001845"/>
            <a:ext cx="8654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 smtClean="0"/>
              <a:t>Startseite, Registrieren, Login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296771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18" y="390525"/>
            <a:ext cx="11565804" cy="499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7560"/>
            <a:ext cx="12192000" cy="159026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87" y="1339445"/>
            <a:ext cx="3420330" cy="50864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4126087" y="1581258"/>
            <a:ext cx="7632700" cy="51393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4343400" y="1323394"/>
            <a:ext cx="1752600" cy="391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1"/>
                </a:solidFill>
              </a:rPr>
              <a:t>Benutzerkonto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08952" y="2173597"/>
            <a:ext cx="2323647" cy="279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4508952" y="2998666"/>
            <a:ext cx="4867472" cy="279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4508952" y="3816911"/>
            <a:ext cx="4867472" cy="279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4425950" y="1939075"/>
            <a:ext cx="850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Vorname</a:t>
            </a:r>
            <a:endParaRPr lang="de-DE" sz="1400" dirty="0"/>
          </a:p>
        </p:txBody>
      </p:sp>
      <p:sp>
        <p:nvSpPr>
          <p:cNvPr id="17" name="Rechteck 16"/>
          <p:cNvSpPr/>
          <p:nvPr/>
        </p:nvSpPr>
        <p:spPr>
          <a:xfrm>
            <a:off x="7052777" y="2173597"/>
            <a:ext cx="2323647" cy="279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6972300" y="1952898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Nachname</a:t>
            </a:r>
            <a:endParaRPr lang="de-DE" sz="1400" dirty="0"/>
          </a:p>
        </p:txBody>
      </p:sp>
      <p:sp>
        <p:nvSpPr>
          <p:cNvPr id="19" name="Textfeld 18"/>
          <p:cNvSpPr txBox="1"/>
          <p:nvPr/>
        </p:nvSpPr>
        <p:spPr>
          <a:xfrm>
            <a:off x="4425949" y="2759607"/>
            <a:ext cx="13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Telefonnummer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4425949" y="3574877"/>
            <a:ext cx="1205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Email Adresse</a:t>
            </a:r>
            <a:endParaRPr lang="de-DE" sz="1400" dirty="0"/>
          </a:p>
        </p:txBody>
      </p:sp>
      <p:sp>
        <p:nvSpPr>
          <p:cNvPr id="21" name="Rechteck 20"/>
          <p:cNvSpPr/>
          <p:nvPr/>
        </p:nvSpPr>
        <p:spPr>
          <a:xfrm>
            <a:off x="4508952" y="4635156"/>
            <a:ext cx="4867472" cy="279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4448215" y="4339884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Passwort</a:t>
            </a:r>
            <a:endParaRPr lang="de-DE" sz="1400" dirty="0"/>
          </a:p>
        </p:txBody>
      </p:sp>
      <p:sp>
        <p:nvSpPr>
          <p:cNvPr id="23" name="Rechteck 22"/>
          <p:cNvSpPr/>
          <p:nvPr/>
        </p:nvSpPr>
        <p:spPr>
          <a:xfrm>
            <a:off x="7610475" y="5850247"/>
            <a:ext cx="1765949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Registrieren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377032" y="5593316"/>
            <a:ext cx="3204368" cy="7281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57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8753"/>
            <a:ext cx="12192000" cy="5300493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215107" y="4623263"/>
            <a:ext cx="2413793" cy="5430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07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3020579"/>
            <a:ext cx="7906327" cy="84022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059" y="1293691"/>
            <a:ext cx="5355944" cy="2677972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0" y="3001845"/>
            <a:ext cx="8654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 smtClean="0"/>
              <a:t>Programm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87376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90261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07" y="1409700"/>
            <a:ext cx="2176713" cy="544830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2776315" y="1479907"/>
            <a:ext cx="7504275" cy="478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b="1" dirty="0" smtClean="0"/>
              <a:t>	James Bond </a:t>
            </a:r>
            <a:r>
              <a:rPr lang="de-DE" b="1" dirty="0"/>
              <a:t>007 - </a:t>
            </a:r>
            <a:r>
              <a:rPr lang="de-DE" b="1" dirty="0" err="1"/>
              <a:t>Spectre</a:t>
            </a:r>
            <a:endParaRPr lang="de-DE" b="1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086" y="1492191"/>
            <a:ext cx="453995" cy="45399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690" y="1541554"/>
            <a:ext cx="629540" cy="355270"/>
          </a:xfrm>
          <a:prstGeom prst="rect">
            <a:avLst/>
          </a:prstGeom>
        </p:spPr>
      </p:pic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919638"/>
              </p:ext>
            </p:extLst>
          </p:nvPr>
        </p:nvGraphicFramePr>
        <p:xfrm>
          <a:off x="2776315" y="2198088"/>
          <a:ext cx="7504273" cy="151078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72039"/>
                <a:gridCol w="1072039"/>
                <a:gridCol w="1072039"/>
                <a:gridCol w="1072039"/>
                <a:gridCol w="1072039"/>
                <a:gridCol w="1072039"/>
                <a:gridCol w="1072039"/>
              </a:tblGrid>
              <a:tr h="341981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Mo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Di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Mi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Do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Fr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So</a:t>
                      </a:r>
                      <a:endParaRPr lang="de-DE" sz="1200" dirty="0"/>
                    </a:p>
                  </a:txBody>
                  <a:tcPr/>
                </a:tc>
              </a:tr>
              <a:tr h="292201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14:00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14:00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14:00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14:00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14:00</a:t>
                      </a:r>
                      <a:endParaRPr lang="de-DE" sz="1200" dirty="0"/>
                    </a:p>
                  </a:txBody>
                  <a:tcPr/>
                </a:tc>
              </a:tr>
              <a:tr h="292201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16:30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16:30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16:30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</a:tr>
              <a:tr h="292201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20:00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20:00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20:00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20:00</a:t>
                      </a:r>
                      <a:endParaRPr lang="de-DE" sz="1200" dirty="0"/>
                    </a:p>
                  </a:txBody>
                  <a:tcPr/>
                </a:tc>
              </a:tr>
              <a:tr h="292201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23:30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23:30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hteck 9"/>
          <p:cNvSpPr/>
          <p:nvPr/>
        </p:nvSpPr>
        <p:spPr>
          <a:xfrm>
            <a:off x="2776313" y="4110734"/>
            <a:ext cx="7504275" cy="478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b="1" dirty="0" smtClean="0"/>
              <a:t>	</a:t>
            </a:r>
            <a:r>
              <a:rPr lang="de-DE" b="1" dirty="0" err="1" smtClean="0"/>
              <a:t>My</a:t>
            </a:r>
            <a:r>
              <a:rPr lang="de-DE" b="1" dirty="0" smtClean="0"/>
              <a:t> Little Pony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386" y="4119668"/>
            <a:ext cx="460695" cy="46069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79" y="4105488"/>
            <a:ext cx="460761" cy="460761"/>
          </a:xfrm>
          <a:prstGeom prst="rect">
            <a:avLst/>
          </a:prstGeom>
        </p:spPr>
      </p:pic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05396"/>
              </p:ext>
            </p:extLst>
          </p:nvPr>
        </p:nvGraphicFramePr>
        <p:xfrm>
          <a:off x="2776313" y="4807782"/>
          <a:ext cx="7504273" cy="151078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72039"/>
                <a:gridCol w="1072039"/>
                <a:gridCol w="1072039"/>
                <a:gridCol w="1072039"/>
                <a:gridCol w="1072039"/>
                <a:gridCol w="1072039"/>
                <a:gridCol w="1072039"/>
              </a:tblGrid>
              <a:tr h="341981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Mo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Di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Mi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Do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Fr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So</a:t>
                      </a:r>
                      <a:endParaRPr lang="de-DE" sz="1200" dirty="0"/>
                    </a:p>
                  </a:txBody>
                  <a:tcPr/>
                </a:tc>
              </a:tr>
              <a:tr h="292201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10:00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10:00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10:00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10:00</a:t>
                      </a:r>
                      <a:endParaRPr lang="de-DE" sz="1200" dirty="0"/>
                    </a:p>
                  </a:txBody>
                  <a:tcPr/>
                </a:tc>
              </a:tr>
              <a:tr h="292201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13:00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13:00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13:00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13:00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13:00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13:00</a:t>
                      </a:r>
                      <a:endParaRPr lang="de-DE" sz="1200" dirty="0"/>
                    </a:p>
                  </a:txBody>
                  <a:tcPr/>
                </a:tc>
              </a:tr>
              <a:tr h="292201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13:30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13:30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13:30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13:30</a:t>
                      </a:r>
                      <a:endParaRPr lang="de-DE" sz="1200" dirty="0"/>
                    </a:p>
                  </a:txBody>
                  <a:tcPr/>
                </a:tc>
              </a:tr>
              <a:tr h="292201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15:00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15:00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15:00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hteck 13"/>
          <p:cNvSpPr/>
          <p:nvPr/>
        </p:nvSpPr>
        <p:spPr>
          <a:xfrm>
            <a:off x="180976" y="2133601"/>
            <a:ext cx="2064544" cy="4691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41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90261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08" y="1443882"/>
            <a:ext cx="1621526" cy="4058669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2591828" y="1369194"/>
            <a:ext cx="1519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My</a:t>
            </a:r>
            <a:r>
              <a:rPr lang="de-DE" dirty="0" smtClean="0"/>
              <a:t> Little Pony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591828" y="1806494"/>
            <a:ext cx="72187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Kurzbeschreibung zum Film:</a:t>
            </a:r>
          </a:p>
          <a:p>
            <a:r>
              <a:rPr lang="de-DE" sz="1200" dirty="0" err="1"/>
              <a:t>Lorem</a:t>
            </a:r>
            <a:r>
              <a:rPr lang="de-DE" sz="1200" dirty="0"/>
              <a:t> </a:t>
            </a:r>
            <a:r>
              <a:rPr lang="de-DE" sz="1200" dirty="0" err="1"/>
              <a:t>ipsum</a:t>
            </a:r>
            <a:r>
              <a:rPr lang="de-DE" sz="1200" dirty="0"/>
              <a:t> </a:t>
            </a:r>
            <a:r>
              <a:rPr lang="de-DE" sz="1200" dirty="0" err="1"/>
              <a:t>dolor</a:t>
            </a:r>
            <a:r>
              <a:rPr lang="de-DE" sz="1200" dirty="0"/>
              <a:t> </a:t>
            </a:r>
            <a:r>
              <a:rPr lang="de-DE" sz="1200" dirty="0" err="1"/>
              <a:t>sit</a:t>
            </a:r>
            <a:r>
              <a:rPr lang="de-DE" sz="1200" dirty="0"/>
              <a:t> </a:t>
            </a:r>
            <a:r>
              <a:rPr lang="de-DE" sz="1200" dirty="0" err="1"/>
              <a:t>amet</a:t>
            </a:r>
            <a:r>
              <a:rPr lang="de-DE" sz="1200" dirty="0"/>
              <a:t>, </a:t>
            </a:r>
            <a:r>
              <a:rPr lang="de-DE" sz="1200" dirty="0" err="1"/>
              <a:t>consetetur</a:t>
            </a:r>
            <a:r>
              <a:rPr lang="de-DE" sz="1200" dirty="0"/>
              <a:t> </a:t>
            </a:r>
            <a:r>
              <a:rPr lang="de-DE" sz="1200" dirty="0" err="1"/>
              <a:t>sadipscing</a:t>
            </a:r>
            <a:r>
              <a:rPr lang="de-DE" sz="1200" dirty="0"/>
              <a:t> </a:t>
            </a:r>
            <a:r>
              <a:rPr lang="de-DE" sz="1200" dirty="0" err="1"/>
              <a:t>elitr</a:t>
            </a:r>
            <a:r>
              <a:rPr lang="de-DE" sz="1200" dirty="0"/>
              <a:t>, </a:t>
            </a:r>
            <a:r>
              <a:rPr lang="de-DE" sz="1200" dirty="0" err="1"/>
              <a:t>sed</a:t>
            </a:r>
            <a:r>
              <a:rPr lang="de-DE" sz="1200" dirty="0"/>
              <a:t> </a:t>
            </a:r>
            <a:r>
              <a:rPr lang="de-DE" sz="1200" dirty="0" err="1"/>
              <a:t>diam</a:t>
            </a:r>
            <a:r>
              <a:rPr lang="de-DE" sz="1200" dirty="0"/>
              <a:t> </a:t>
            </a:r>
            <a:r>
              <a:rPr lang="de-DE" sz="1200" dirty="0" err="1" smtClean="0"/>
              <a:t>nonumy</a:t>
            </a:r>
            <a:r>
              <a:rPr lang="de-DE" sz="1200" dirty="0" smtClean="0"/>
              <a:t> </a:t>
            </a:r>
            <a:r>
              <a:rPr lang="de-DE" sz="1200" dirty="0" err="1"/>
              <a:t>eirmod</a:t>
            </a:r>
            <a:r>
              <a:rPr lang="de-DE" sz="1200" dirty="0"/>
              <a:t> </a:t>
            </a:r>
            <a:r>
              <a:rPr lang="de-DE" sz="1200" dirty="0" err="1"/>
              <a:t>tempor</a:t>
            </a:r>
            <a:r>
              <a:rPr lang="de-DE" sz="1200" dirty="0"/>
              <a:t> </a:t>
            </a:r>
            <a:r>
              <a:rPr lang="de-DE" sz="1200" dirty="0" err="1"/>
              <a:t>invidunt</a:t>
            </a:r>
            <a:r>
              <a:rPr lang="de-DE" sz="1200" dirty="0"/>
              <a:t> </a:t>
            </a:r>
            <a:r>
              <a:rPr lang="de-DE" sz="1200" dirty="0" err="1"/>
              <a:t>ut</a:t>
            </a:r>
            <a:r>
              <a:rPr lang="de-DE" sz="1200" dirty="0"/>
              <a:t> </a:t>
            </a:r>
            <a:r>
              <a:rPr lang="de-DE" sz="1200" dirty="0" err="1"/>
              <a:t>labore</a:t>
            </a:r>
            <a:r>
              <a:rPr lang="de-DE" sz="1200" dirty="0"/>
              <a:t> et </a:t>
            </a:r>
            <a:r>
              <a:rPr lang="de-DE" sz="1200" dirty="0" err="1"/>
              <a:t>dolore</a:t>
            </a:r>
            <a:r>
              <a:rPr lang="de-DE" sz="1200" dirty="0"/>
              <a:t> magna </a:t>
            </a:r>
            <a:r>
              <a:rPr lang="de-DE" sz="1200" dirty="0" err="1"/>
              <a:t>aliquyam</a:t>
            </a:r>
            <a:r>
              <a:rPr lang="de-DE" sz="1200" dirty="0"/>
              <a:t> </a:t>
            </a:r>
            <a:r>
              <a:rPr lang="de-DE" sz="1200" dirty="0" err="1" smtClean="0"/>
              <a:t>erat</a:t>
            </a:r>
            <a:r>
              <a:rPr lang="de-DE" sz="1200" dirty="0"/>
              <a:t>, </a:t>
            </a:r>
            <a:r>
              <a:rPr lang="de-DE" sz="1200" dirty="0" err="1"/>
              <a:t>sed</a:t>
            </a:r>
            <a:r>
              <a:rPr lang="de-DE" sz="1200" dirty="0"/>
              <a:t> </a:t>
            </a:r>
            <a:r>
              <a:rPr lang="de-DE" sz="1200" dirty="0" err="1"/>
              <a:t>diam</a:t>
            </a:r>
            <a:r>
              <a:rPr lang="de-DE" sz="1200" dirty="0"/>
              <a:t> </a:t>
            </a:r>
            <a:r>
              <a:rPr lang="de-DE" sz="1200" dirty="0" err="1"/>
              <a:t>voluptua</a:t>
            </a:r>
            <a:r>
              <a:rPr lang="de-DE" sz="1200" dirty="0"/>
              <a:t>. At </a:t>
            </a:r>
            <a:r>
              <a:rPr lang="de-DE" sz="1200" dirty="0" err="1"/>
              <a:t>vero</a:t>
            </a:r>
            <a:r>
              <a:rPr lang="de-DE" sz="1200" dirty="0"/>
              <a:t> </a:t>
            </a:r>
            <a:r>
              <a:rPr lang="de-DE" sz="1200" dirty="0" err="1"/>
              <a:t>eos</a:t>
            </a:r>
            <a:r>
              <a:rPr lang="de-DE" sz="1200" dirty="0"/>
              <a:t> et </a:t>
            </a:r>
            <a:r>
              <a:rPr lang="de-DE" sz="1200" dirty="0" err="1"/>
              <a:t>accusam</a:t>
            </a:r>
            <a:r>
              <a:rPr lang="de-DE" sz="1200" dirty="0"/>
              <a:t> et </a:t>
            </a:r>
            <a:r>
              <a:rPr lang="de-DE" sz="1200" dirty="0" err="1"/>
              <a:t>justo</a:t>
            </a:r>
            <a:r>
              <a:rPr lang="de-DE" sz="1200" dirty="0"/>
              <a:t> </a:t>
            </a:r>
            <a:r>
              <a:rPr lang="de-DE" sz="1200" dirty="0" err="1"/>
              <a:t>duo</a:t>
            </a:r>
            <a:r>
              <a:rPr lang="de-DE" sz="1200" dirty="0"/>
              <a:t> </a:t>
            </a:r>
            <a:r>
              <a:rPr lang="de-DE" sz="1200" dirty="0" err="1"/>
              <a:t>dolores</a:t>
            </a:r>
            <a:r>
              <a:rPr lang="de-DE" sz="1200" dirty="0"/>
              <a:t> et </a:t>
            </a:r>
            <a:r>
              <a:rPr lang="de-DE" sz="1200" dirty="0" err="1" smtClean="0"/>
              <a:t>ea</a:t>
            </a:r>
            <a:r>
              <a:rPr lang="de-DE" sz="1200" dirty="0" smtClean="0"/>
              <a:t> </a:t>
            </a:r>
            <a:r>
              <a:rPr lang="de-DE" sz="1200" dirty="0" err="1"/>
              <a:t>rebum</a:t>
            </a:r>
            <a:r>
              <a:rPr lang="de-DE" sz="1200" dirty="0" smtClean="0"/>
              <a:t>. </a:t>
            </a:r>
            <a:endParaRPr lang="de-DE" sz="12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828" y="2613126"/>
            <a:ext cx="5214995" cy="4095323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66688" y="1983581"/>
            <a:ext cx="1547812" cy="3524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331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Microsoft Office PowerPoint</Application>
  <PresentationFormat>Breitbild</PresentationFormat>
  <Paragraphs>202</Paragraphs>
  <Slides>16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Felix Etzold</dc:creator>
  <cp:lastModifiedBy>Felix Etzold</cp:lastModifiedBy>
  <cp:revision>36</cp:revision>
  <dcterms:created xsi:type="dcterms:W3CDTF">2015-11-17T13:24:05Z</dcterms:created>
  <dcterms:modified xsi:type="dcterms:W3CDTF">2015-11-19T23:15:22Z</dcterms:modified>
</cp:coreProperties>
</file>