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537E-8721-4F90-9595-7DEBF47A4F9F}" type="datetimeFigureOut">
              <a:rPr lang="en-GB" smtClean="0"/>
              <a:pPr/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72FD-B344-4C2E-B7F0-9FCDFFD703B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537E-8721-4F90-9595-7DEBF47A4F9F}" type="datetimeFigureOut">
              <a:rPr lang="en-GB" smtClean="0"/>
              <a:pPr/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72FD-B344-4C2E-B7F0-9FCDFFD703B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537E-8721-4F90-9595-7DEBF47A4F9F}" type="datetimeFigureOut">
              <a:rPr lang="en-GB" smtClean="0"/>
              <a:pPr/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72FD-B344-4C2E-B7F0-9FCDFFD703B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537E-8721-4F90-9595-7DEBF47A4F9F}" type="datetimeFigureOut">
              <a:rPr lang="en-GB" smtClean="0"/>
              <a:pPr/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72FD-B344-4C2E-B7F0-9FCDFFD703B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537E-8721-4F90-9595-7DEBF47A4F9F}" type="datetimeFigureOut">
              <a:rPr lang="en-GB" smtClean="0"/>
              <a:pPr/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72FD-B344-4C2E-B7F0-9FCDFFD703B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537E-8721-4F90-9595-7DEBF47A4F9F}" type="datetimeFigureOut">
              <a:rPr lang="en-GB" smtClean="0"/>
              <a:pPr/>
              <a:t>05/11/2020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72FD-B344-4C2E-B7F0-9FCDFFD703B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537E-8721-4F90-9595-7DEBF47A4F9F}" type="datetimeFigureOut">
              <a:rPr lang="en-GB" smtClean="0"/>
              <a:pPr/>
              <a:t>05/11/2020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72FD-B344-4C2E-B7F0-9FCDFFD703B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537E-8721-4F90-9595-7DEBF47A4F9F}" type="datetimeFigureOut">
              <a:rPr lang="en-GB" smtClean="0"/>
              <a:pPr/>
              <a:t>05/11/2020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72FD-B344-4C2E-B7F0-9FCDFFD703B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537E-8721-4F90-9595-7DEBF47A4F9F}" type="datetimeFigureOut">
              <a:rPr lang="en-GB" smtClean="0"/>
              <a:pPr/>
              <a:t>05/11/2020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72FD-B344-4C2E-B7F0-9FCDFFD703B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537E-8721-4F90-9595-7DEBF47A4F9F}" type="datetimeFigureOut">
              <a:rPr lang="en-GB" smtClean="0"/>
              <a:pPr/>
              <a:t>05/11/2020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72FD-B344-4C2E-B7F0-9FCDFFD703B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537E-8721-4F90-9595-7DEBF47A4F9F}" type="datetimeFigureOut">
              <a:rPr lang="en-GB" smtClean="0"/>
              <a:pPr/>
              <a:t>05/11/2020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72FD-B344-4C2E-B7F0-9FCDFFD703B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B537E-8721-4F90-9595-7DEBF47A4F9F}" type="datetimeFigureOut">
              <a:rPr lang="en-GB" smtClean="0"/>
              <a:pPr/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472FD-B344-4C2E-B7F0-9FCDFFD703B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07921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1 2 3 4 5 6 7</a:t>
            </a:r>
            <a:endParaRPr lang="en-GB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26064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Reveal Answer 1-7</a:t>
            </a:r>
            <a:endParaRPr lang="en-GB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611978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9/0</a:t>
            </a:r>
            <a:endParaRPr lang="en-GB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7944" y="755993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Award Points to Team 1 / 2</a:t>
            </a:r>
            <a:endParaRPr lang="en-GB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39330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-/+</a:t>
            </a:r>
            <a:endParaRPr lang="en-GB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7944" y="4077073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Previous Question / Next Question</a:t>
            </a:r>
            <a:endParaRPr lang="en-GB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2" y="1628801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Backspace</a:t>
            </a:r>
            <a:endParaRPr lang="en-GB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67944" y="1772815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Wipe Board</a:t>
            </a:r>
            <a:endParaRPr lang="en-GB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512" y="2636913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Q</a:t>
            </a:r>
            <a:endParaRPr lang="en-GB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67944" y="278092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Show/Hide Question Pane</a:t>
            </a:r>
            <a:endParaRPr lang="en-GB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512" y="3276274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67944" y="3420289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Show/Hide Team Pane</a:t>
            </a:r>
            <a:endParaRPr lang="en-GB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512" y="1124745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O/P</a:t>
            </a:r>
            <a:endParaRPr lang="en-GB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67944" y="126876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Activate Team 1 / 2</a:t>
            </a:r>
            <a:endParaRPr lang="en-GB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9512" y="465313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</a:t>
            </a:r>
            <a:endParaRPr lang="en-GB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67944" y="479715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Show/Hide Video Pane</a:t>
            </a:r>
            <a:endParaRPr lang="en-GB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9512" y="5292498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SPACE</a:t>
            </a:r>
            <a:endParaRPr lang="en-GB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67944" y="5436513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Incorrect Answer</a:t>
            </a:r>
            <a:endParaRPr lang="en-GB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9512" y="5940570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Insert</a:t>
            </a:r>
            <a:endParaRPr lang="en-GB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67944" y="608458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Double Money / Big Money Activate</a:t>
            </a:r>
            <a:endParaRPr lang="en-GB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5400000">
            <a:off x="-2217947" y="3162165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STANDARD CONTROLS</a:t>
            </a:r>
            <a:endParaRPr lang="en-GB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9512" y="2124146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Up Arrow</a:t>
            </a:r>
            <a:endParaRPr lang="en-GB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67944" y="2268161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Clear Player Buzzer Indicator</a:t>
            </a:r>
            <a:endParaRPr lang="en-GB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1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1 2 3 4 5 6 7 8 9 0</a:t>
            </a:r>
            <a:endParaRPr lang="en-GB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26064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Reveal Answer 1-10</a:t>
            </a:r>
            <a:endParaRPr lang="en-GB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69269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Return</a:t>
            </a:r>
            <a:endParaRPr lang="en-GB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7944" y="8367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Repeated Answer Buzzer</a:t>
            </a:r>
            <a:endParaRPr lang="en-GB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39330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;/@/#</a:t>
            </a:r>
            <a:endParaRPr lang="en-GB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7944" y="407707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Wrong/Score/Top Answer</a:t>
            </a:r>
            <a:endParaRPr lang="en-GB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2" y="1980130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-/+</a:t>
            </a:r>
            <a:endParaRPr lang="en-GB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67944" y="2124145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Store &amp; Wipe Left/Right</a:t>
            </a:r>
            <a:endParaRPr lang="en-GB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9512" y="5940570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End/Page Down</a:t>
            </a:r>
            <a:endParaRPr lang="en-GB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67944" y="6084585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Win/Lose Music</a:t>
            </a:r>
            <a:endParaRPr lang="en-GB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5400000">
            <a:off x="-2217947" y="3162165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BIG MONEY CONTROLS</a:t>
            </a:r>
            <a:endParaRPr lang="en-GB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9512" y="2636913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  <a:endParaRPr lang="en-GB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67944" y="278092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Reveal Left</a:t>
            </a:r>
            <a:endParaRPr lang="en-GB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179512" y="260649"/>
            <a:ext cx="8712968" cy="1008112"/>
          </a:xfrm>
          <a:prstGeom prst="snip1Rect">
            <a:avLst/>
          </a:prstGeom>
          <a:noFill/>
          <a:ln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B</a:t>
            </a:r>
            <a:r>
              <a:rPr lang="nn-NO" dirty="0" smtClean="0">
                <a:solidFill>
                  <a:schemeClr val="tx1"/>
                </a:solidFill>
              </a:rPr>
              <a:t>arang apa orang sering kehilangan</a:t>
            </a:r>
            <a:endParaRPr lang="en-GB" dirty="0" smtClean="0">
              <a:solidFill>
                <a:schemeClr val="tx1"/>
              </a:solidFill>
            </a:endParaRPr>
          </a:p>
          <a:p>
            <a:pPr algn="ctr"/>
            <a:r>
              <a:rPr lang="id-ID" dirty="0" smtClean="0">
                <a:solidFill>
                  <a:srgbClr val="FF0000"/>
                </a:solidFill>
              </a:rPr>
              <a:t>Uang</a:t>
            </a:r>
            <a:r>
              <a:rPr lang="en-GB" dirty="0" smtClean="0">
                <a:solidFill>
                  <a:srgbClr val="FF0000"/>
                </a:solidFill>
              </a:rPr>
              <a:t>	</a:t>
            </a:r>
            <a:r>
              <a:rPr lang="id-ID" dirty="0" smtClean="0">
                <a:solidFill>
                  <a:schemeClr val="tx1"/>
                </a:solidFill>
              </a:rPr>
              <a:t>Dompet</a:t>
            </a:r>
            <a:r>
              <a:rPr lang="en-GB" dirty="0" smtClean="0">
                <a:solidFill>
                  <a:schemeClr val="tx1"/>
                </a:solidFill>
              </a:rPr>
              <a:t>	</a:t>
            </a:r>
            <a:r>
              <a:rPr lang="id-ID" dirty="0" smtClean="0">
                <a:solidFill>
                  <a:schemeClr val="tx1"/>
                </a:solidFill>
              </a:rPr>
              <a:t>Handphone</a:t>
            </a:r>
            <a:r>
              <a:rPr lang="id-ID" dirty="0" smtClean="0">
                <a:solidFill>
                  <a:schemeClr val="tx1"/>
                </a:solidFill>
              </a:rPr>
              <a:t>	</a:t>
            </a:r>
            <a:r>
              <a:rPr lang="en-GB" dirty="0" smtClean="0">
                <a:solidFill>
                  <a:schemeClr val="tx1"/>
                </a:solidFill>
              </a:rPr>
              <a:t>C</a:t>
            </a:r>
            <a:r>
              <a:rPr lang="id-ID" dirty="0" smtClean="0">
                <a:solidFill>
                  <a:schemeClr val="tx1"/>
                </a:solidFill>
              </a:rPr>
              <a:t>incin</a:t>
            </a:r>
            <a:r>
              <a:rPr lang="en-GB" dirty="0" smtClean="0">
                <a:solidFill>
                  <a:schemeClr val="tx1"/>
                </a:solidFill>
              </a:rPr>
              <a:t>	</a:t>
            </a:r>
            <a:r>
              <a:rPr lang="id-ID" dirty="0" smtClean="0">
                <a:solidFill>
                  <a:schemeClr val="tx1"/>
                </a:solidFill>
              </a:rPr>
              <a:t>Korek Api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nip Single Corner Rectangle 2"/>
          <p:cNvSpPr/>
          <p:nvPr/>
        </p:nvSpPr>
        <p:spPr>
          <a:xfrm>
            <a:off x="179512" y="1412776"/>
            <a:ext cx="8712968" cy="1008112"/>
          </a:xfrm>
          <a:prstGeom prst="snip1Rect">
            <a:avLst/>
          </a:prstGeom>
          <a:noFill/>
          <a:ln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Daun yang di pake untuk Hiasan</a:t>
            </a:r>
            <a:endParaRPr lang="en-GB" dirty="0" smtClean="0">
              <a:solidFill>
                <a:schemeClr val="tx1"/>
              </a:solidFill>
            </a:endParaRPr>
          </a:p>
          <a:p>
            <a:pPr algn="ctr"/>
            <a:r>
              <a:rPr lang="id-ID" dirty="0" smtClean="0">
                <a:solidFill>
                  <a:srgbClr val="FF0000"/>
                </a:solidFill>
              </a:rPr>
              <a:t>Pisang</a:t>
            </a:r>
            <a:r>
              <a:rPr lang="en-GB" dirty="0" smtClean="0">
                <a:solidFill>
                  <a:srgbClr val="FF0000"/>
                </a:solidFill>
              </a:rPr>
              <a:t>	</a:t>
            </a:r>
            <a:r>
              <a:rPr lang="id-ID" dirty="0" smtClean="0">
                <a:solidFill>
                  <a:schemeClr val="tx1"/>
                </a:solidFill>
              </a:rPr>
              <a:t>Cemara</a:t>
            </a:r>
            <a:r>
              <a:rPr lang="en-GB" dirty="0" smtClean="0">
                <a:solidFill>
                  <a:schemeClr val="tx1"/>
                </a:solidFill>
              </a:rPr>
              <a:t>	</a:t>
            </a:r>
            <a:r>
              <a:rPr lang="id-ID" dirty="0" smtClean="0">
                <a:solidFill>
                  <a:schemeClr val="tx1"/>
                </a:solidFill>
              </a:rPr>
              <a:t>Singkong</a:t>
            </a:r>
            <a:r>
              <a:rPr lang="en-GB" dirty="0" smtClean="0">
                <a:solidFill>
                  <a:schemeClr val="tx1"/>
                </a:solidFill>
              </a:rPr>
              <a:t>	</a:t>
            </a:r>
            <a:r>
              <a:rPr lang="id-ID" dirty="0" smtClean="0">
                <a:solidFill>
                  <a:schemeClr val="tx1"/>
                </a:solidFill>
              </a:rPr>
              <a:t>Kelapa</a:t>
            </a:r>
            <a:r>
              <a:rPr lang="en-GB" dirty="0" smtClean="0">
                <a:solidFill>
                  <a:schemeClr val="tx1"/>
                </a:solidFill>
              </a:rPr>
              <a:t>	</a:t>
            </a:r>
            <a:r>
              <a:rPr lang="id-ID" dirty="0" smtClean="0">
                <a:solidFill>
                  <a:schemeClr val="tx1"/>
                </a:solidFill>
              </a:rPr>
              <a:t>Selada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nip Single Corner Rectangle 3"/>
          <p:cNvSpPr/>
          <p:nvPr/>
        </p:nvSpPr>
        <p:spPr>
          <a:xfrm>
            <a:off x="179512" y="2564904"/>
            <a:ext cx="8712968" cy="1008112"/>
          </a:xfrm>
          <a:prstGeom prst="snip1Rect">
            <a:avLst/>
          </a:prstGeom>
          <a:noFill/>
          <a:ln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A</a:t>
            </a:r>
            <a:r>
              <a:rPr lang="fi-FI" dirty="0" smtClean="0">
                <a:solidFill>
                  <a:schemeClr val="tx1"/>
                </a:solidFill>
              </a:rPr>
              <a:t>pa reaksi wanita bila melihat tikus</a:t>
            </a:r>
            <a:endParaRPr lang="en-GB" dirty="0" smtClean="0">
              <a:solidFill>
                <a:schemeClr val="tx1"/>
              </a:solidFill>
            </a:endParaRPr>
          </a:p>
          <a:p>
            <a:pPr algn="ctr"/>
            <a:r>
              <a:rPr lang="id-ID" dirty="0" smtClean="0">
                <a:solidFill>
                  <a:srgbClr val="FF0000"/>
                </a:solidFill>
              </a:rPr>
              <a:t>Lari</a:t>
            </a:r>
            <a:r>
              <a:rPr lang="en-GB" dirty="0" smtClean="0">
                <a:solidFill>
                  <a:srgbClr val="FF0000"/>
                </a:solidFill>
              </a:rPr>
              <a:t>	</a:t>
            </a:r>
            <a:r>
              <a:rPr lang="id-ID" dirty="0" smtClean="0">
                <a:solidFill>
                  <a:schemeClr val="tx1"/>
                </a:solidFill>
              </a:rPr>
              <a:t>Teriak</a:t>
            </a:r>
            <a:r>
              <a:rPr lang="en-GB" dirty="0" smtClean="0">
                <a:solidFill>
                  <a:schemeClr val="tx1"/>
                </a:solidFill>
              </a:rPr>
              <a:t>	</a:t>
            </a:r>
            <a:r>
              <a:rPr lang="id-ID" dirty="0" smtClean="0">
                <a:solidFill>
                  <a:schemeClr val="tx1"/>
                </a:solidFill>
              </a:rPr>
              <a:t>Pingsan</a:t>
            </a:r>
            <a:r>
              <a:rPr lang="en-GB" dirty="0" smtClean="0">
                <a:solidFill>
                  <a:schemeClr val="tx1"/>
                </a:solidFill>
              </a:rPr>
              <a:t>	</a:t>
            </a:r>
            <a:r>
              <a:rPr lang="id-ID" dirty="0" smtClean="0">
                <a:solidFill>
                  <a:schemeClr val="tx1"/>
                </a:solidFill>
              </a:rPr>
              <a:t>Loncat</a:t>
            </a:r>
            <a:r>
              <a:rPr lang="en-GB" dirty="0" smtClean="0">
                <a:solidFill>
                  <a:schemeClr val="tx1"/>
                </a:solidFill>
              </a:rPr>
              <a:t>	</a:t>
            </a:r>
            <a:r>
              <a:rPr lang="id-ID" dirty="0" smtClean="0">
                <a:solidFill>
                  <a:schemeClr val="tx1"/>
                </a:solidFill>
              </a:rPr>
              <a:t>Kaget</a:t>
            </a:r>
            <a:r>
              <a:rPr lang="en-GB" dirty="0" smtClean="0">
                <a:solidFill>
                  <a:schemeClr val="tx1"/>
                </a:solidFill>
              </a:rPr>
              <a:t>	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Snip Single Corner Rectangle 4"/>
          <p:cNvSpPr/>
          <p:nvPr/>
        </p:nvSpPr>
        <p:spPr>
          <a:xfrm>
            <a:off x="179512" y="3717032"/>
            <a:ext cx="8712968" cy="1008112"/>
          </a:xfrm>
          <a:prstGeom prst="snip1Rect">
            <a:avLst/>
          </a:prstGeom>
          <a:noFill/>
          <a:ln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S</a:t>
            </a:r>
            <a:r>
              <a:rPr lang="fi-FI" dirty="0" smtClean="0">
                <a:solidFill>
                  <a:schemeClr val="tx1"/>
                </a:solidFill>
              </a:rPr>
              <a:t>ebutkan </a:t>
            </a:r>
            <a:r>
              <a:rPr lang="fi-FI" dirty="0" smtClean="0">
                <a:solidFill>
                  <a:schemeClr val="tx1"/>
                </a:solidFill>
              </a:rPr>
              <a:t>sesuatu yang memiliki tali</a:t>
            </a:r>
            <a:endParaRPr lang="en-GB" dirty="0" smtClean="0">
              <a:solidFill>
                <a:schemeClr val="tx1"/>
              </a:solidFill>
            </a:endParaRPr>
          </a:p>
          <a:p>
            <a:pPr algn="ctr"/>
            <a:r>
              <a:rPr lang="id-ID" dirty="0" smtClean="0">
                <a:solidFill>
                  <a:srgbClr val="FF0000"/>
                </a:solidFill>
              </a:rPr>
              <a:t>Sepatu</a:t>
            </a:r>
            <a:r>
              <a:rPr lang="en-GB" dirty="0" smtClean="0">
                <a:solidFill>
                  <a:srgbClr val="FF0000"/>
                </a:solidFill>
              </a:rPr>
              <a:t>	</a:t>
            </a:r>
            <a:r>
              <a:rPr lang="id-ID" dirty="0" smtClean="0">
                <a:solidFill>
                  <a:schemeClr val="tx1"/>
                </a:solidFill>
              </a:rPr>
              <a:t>Kolor</a:t>
            </a:r>
            <a:r>
              <a:rPr lang="en-GB" dirty="0" smtClean="0">
                <a:solidFill>
                  <a:schemeClr val="tx1"/>
                </a:solidFill>
              </a:rPr>
              <a:t>	</a:t>
            </a:r>
            <a:r>
              <a:rPr lang="id-ID" dirty="0" smtClean="0">
                <a:solidFill>
                  <a:schemeClr val="tx1"/>
                </a:solidFill>
              </a:rPr>
              <a:t>Tas</a:t>
            </a:r>
            <a:r>
              <a:rPr lang="en-GB" dirty="0" smtClean="0">
                <a:solidFill>
                  <a:schemeClr val="tx1"/>
                </a:solidFill>
              </a:rPr>
              <a:t>	</a:t>
            </a:r>
            <a:r>
              <a:rPr lang="id-ID" dirty="0" smtClean="0">
                <a:solidFill>
                  <a:schemeClr val="tx1"/>
                </a:solidFill>
              </a:rPr>
              <a:t>Celana</a:t>
            </a:r>
            <a:r>
              <a:rPr lang="en-GB" dirty="0" smtClean="0">
                <a:solidFill>
                  <a:schemeClr val="tx1"/>
                </a:solidFill>
              </a:rPr>
              <a:t>	</a:t>
            </a:r>
            <a:r>
              <a:rPr lang="id-ID" dirty="0" smtClean="0">
                <a:solidFill>
                  <a:schemeClr val="tx1"/>
                </a:solidFill>
              </a:rPr>
              <a:t>Pulpen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179512" y="4869160"/>
            <a:ext cx="8712968" cy="1008112"/>
          </a:xfrm>
          <a:prstGeom prst="snip1Rect">
            <a:avLst/>
          </a:prstGeom>
          <a:noFill/>
          <a:ln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D</a:t>
            </a:r>
            <a:r>
              <a:rPr lang="sv-SE" dirty="0" smtClean="0">
                <a:solidFill>
                  <a:schemeClr val="tx1"/>
                </a:solidFill>
              </a:rPr>
              <a:t>arimana orang mendapatkan resep makanan</a:t>
            </a:r>
            <a:endParaRPr lang="en-GB" dirty="0" smtClean="0">
              <a:solidFill>
                <a:schemeClr val="tx1"/>
              </a:solidFill>
            </a:endParaRPr>
          </a:p>
          <a:p>
            <a:pPr algn="ctr"/>
            <a:r>
              <a:rPr lang="id-ID" dirty="0" smtClean="0">
                <a:solidFill>
                  <a:srgbClr val="FF0000"/>
                </a:solidFill>
              </a:rPr>
              <a:t>Majalah</a:t>
            </a:r>
            <a:r>
              <a:rPr lang="en-GB" dirty="0" smtClean="0">
                <a:solidFill>
                  <a:schemeClr val="tx1"/>
                </a:solidFill>
              </a:rPr>
              <a:t>	   </a:t>
            </a:r>
            <a:r>
              <a:rPr lang="id-ID" dirty="0" smtClean="0">
                <a:solidFill>
                  <a:schemeClr val="tx1"/>
                </a:solidFill>
              </a:rPr>
              <a:t>Buku Resep</a:t>
            </a:r>
            <a:r>
              <a:rPr lang="en-GB" dirty="0" smtClean="0">
                <a:solidFill>
                  <a:srgbClr val="FF0000"/>
                </a:solidFill>
              </a:rPr>
              <a:t>	</a:t>
            </a:r>
            <a:r>
              <a:rPr lang="id-ID" dirty="0" smtClean="0">
                <a:solidFill>
                  <a:schemeClr val="tx1"/>
                </a:solidFill>
              </a:rPr>
              <a:t>Internet</a:t>
            </a:r>
            <a:r>
              <a:rPr lang="en-GB" dirty="0" smtClean="0">
                <a:solidFill>
                  <a:schemeClr val="tx1"/>
                </a:solidFill>
              </a:rPr>
              <a:t>	    </a:t>
            </a:r>
            <a:r>
              <a:rPr lang="id-ID" dirty="0" smtClean="0">
                <a:solidFill>
                  <a:schemeClr val="tx1"/>
                </a:solidFill>
              </a:rPr>
              <a:t>Televisi </a:t>
            </a:r>
            <a:r>
              <a:rPr lang="en-GB" dirty="0" smtClean="0">
                <a:solidFill>
                  <a:schemeClr val="tx1"/>
                </a:solidFill>
              </a:rPr>
              <a:t>	</a:t>
            </a:r>
            <a:r>
              <a:rPr lang="id-ID" dirty="0" smtClean="0">
                <a:solidFill>
                  <a:schemeClr val="tx1"/>
                </a:solidFill>
              </a:rPr>
              <a:t>Orang Tua</a:t>
            </a:r>
            <a:r>
              <a:rPr lang="en-GB" dirty="0" smtClean="0">
                <a:solidFill>
                  <a:schemeClr val="tx1"/>
                </a:solidFill>
              </a:rPr>
              <a:t>	        </a:t>
            </a:r>
            <a:r>
              <a:rPr lang="id-ID" dirty="0" smtClean="0">
                <a:solidFill>
                  <a:schemeClr val="tx1"/>
                </a:solidFill>
              </a:rPr>
              <a:t>Kursus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179512" y="260649"/>
            <a:ext cx="4320480" cy="1008112"/>
          </a:xfrm>
          <a:prstGeom prst="snip1Rect">
            <a:avLst/>
          </a:prstGeom>
          <a:noFill/>
          <a:ln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>
                <a:solidFill>
                  <a:schemeClr val="tx1"/>
                </a:solidFill>
              </a:rPr>
              <a:t>B</a:t>
            </a:r>
            <a:r>
              <a:rPr lang="nn-NO" sz="2800" dirty="0" smtClean="0">
                <a:solidFill>
                  <a:schemeClr val="tx1"/>
                </a:solidFill>
              </a:rPr>
              <a:t>arang apa orang sering kehilangan</a:t>
            </a: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3" name="Snip Single Corner Rectangle 2"/>
          <p:cNvSpPr/>
          <p:nvPr/>
        </p:nvSpPr>
        <p:spPr>
          <a:xfrm>
            <a:off x="179512" y="1412776"/>
            <a:ext cx="4320480" cy="1008112"/>
          </a:xfrm>
          <a:prstGeom prst="snip1Rect">
            <a:avLst/>
          </a:prstGeom>
          <a:noFill/>
          <a:ln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>
                <a:solidFill>
                  <a:schemeClr val="tx1"/>
                </a:solidFill>
              </a:rPr>
              <a:t>Daun yang di pake untuk Hiasan</a:t>
            </a: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4" name="Snip Single Corner Rectangle 3"/>
          <p:cNvSpPr/>
          <p:nvPr/>
        </p:nvSpPr>
        <p:spPr>
          <a:xfrm>
            <a:off x="179512" y="2564904"/>
            <a:ext cx="4320480" cy="1008112"/>
          </a:xfrm>
          <a:prstGeom prst="snip1Rect">
            <a:avLst/>
          </a:prstGeom>
          <a:noFill/>
          <a:ln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>
                <a:solidFill>
                  <a:schemeClr val="tx1"/>
                </a:solidFill>
              </a:rPr>
              <a:t>A</a:t>
            </a:r>
            <a:r>
              <a:rPr lang="fi-FI" sz="2800" dirty="0" smtClean="0">
                <a:solidFill>
                  <a:schemeClr val="tx1"/>
                </a:solidFill>
              </a:rPr>
              <a:t>pa reaksi wanita bila melihat </a:t>
            </a:r>
            <a:r>
              <a:rPr lang="fi-FI" sz="2800" dirty="0" smtClean="0">
                <a:solidFill>
                  <a:schemeClr val="tx1"/>
                </a:solidFill>
              </a:rPr>
              <a:t>tikus</a:t>
            </a:r>
            <a:r>
              <a:rPr lang="en-GB" sz="2800" dirty="0" smtClean="0">
                <a:solidFill>
                  <a:schemeClr val="tx1"/>
                </a:solidFill>
              </a:rPr>
              <a:t>	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5" name="Snip Single Corner Rectangle 4"/>
          <p:cNvSpPr/>
          <p:nvPr/>
        </p:nvSpPr>
        <p:spPr>
          <a:xfrm>
            <a:off x="179512" y="3717032"/>
            <a:ext cx="4320480" cy="1008112"/>
          </a:xfrm>
          <a:prstGeom prst="snip1Rect">
            <a:avLst/>
          </a:prstGeom>
          <a:noFill/>
          <a:ln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>
                <a:solidFill>
                  <a:schemeClr val="tx1"/>
                </a:solidFill>
              </a:rPr>
              <a:t>S</a:t>
            </a:r>
            <a:r>
              <a:rPr lang="fi-FI" sz="2800" dirty="0" smtClean="0">
                <a:solidFill>
                  <a:schemeClr val="tx1"/>
                </a:solidFill>
              </a:rPr>
              <a:t>ebutkan sesuatu yang memiliki tali</a:t>
            </a: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179512" y="4869160"/>
            <a:ext cx="4320480" cy="1008112"/>
          </a:xfrm>
          <a:prstGeom prst="snip1Rect">
            <a:avLst/>
          </a:prstGeom>
          <a:noFill/>
          <a:ln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>
                <a:solidFill>
                  <a:schemeClr val="tx1"/>
                </a:solidFill>
              </a:rPr>
              <a:t>D</a:t>
            </a:r>
            <a:r>
              <a:rPr lang="sv-SE" sz="2400" dirty="0" smtClean="0">
                <a:solidFill>
                  <a:schemeClr val="tx1"/>
                </a:solidFill>
              </a:rPr>
              <a:t>arimana orang mendapatkan resep makanan</a:t>
            </a:r>
            <a:endParaRPr lang="en-GB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179512" y="116632"/>
            <a:ext cx="4320480" cy="6336704"/>
          </a:xfrm>
          <a:prstGeom prst="snip1Rect">
            <a:avLst/>
          </a:prstGeom>
          <a:noFill/>
          <a:ln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b="1" dirty="0" smtClean="0">
                <a:solidFill>
                  <a:schemeClr val="tx1"/>
                </a:solidFill>
              </a:rPr>
              <a:t>Question One</a:t>
            </a:r>
            <a:br>
              <a:rPr lang="en-GB" sz="2000" b="1" dirty="0" smtClean="0">
                <a:solidFill>
                  <a:schemeClr val="tx1"/>
                </a:solidFill>
              </a:rPr>
            </a:br>
            <a:r>
              <a:rPr lang="id-ID" sz="2000" b="1" dirty="0" err="1" smtClean="0">
                <a:solidFill>
                  <a:schemeClr val="tx1"/>
                </a:solidFill>
              </a:rPr>
              <a:t>S</a:t>
            </a:r>
            <a:r>
              <a:rPr lang="en-GB" sz="2000" b="1" dirty="0" err="1" smtClean="0">
                <a:solidFill>
                  <a:schemeClr val="tx1"/>
                </a:solidFill>
              </a:rPr>
              <a:t>esuatu</a:t>
            </a:r>
            <a:r>
              <a:rPr lang="en-GB" sz="2000" b="1" dirty="0" smtClean="0">
                <a:solidFill>
                  <a:schemeClr val="tx1"/>
                </a:solidFill>
              </a:rPr>
              <a:t> </a:t>
            </a:r>
            <a:r>
              <a:rPr lang="en-GB" sz="2000" b="1" dirty="0" smtClean="0">
                <a:solidFill>
                  <a:schemeClr val="tx1"/>
                </a:solidFill>
              </a:rPr>
              <a:t>yang </a:t>
            </a:r>
            <a:r>
              <a:rPr lang="en-GB" sz="2000" b="1" dirty="0" err="1" smtClean="0">
                <a:solidFill>
                  <a:schemeClr val="tx1"/>
                </a:solidFill>
              </a:rPr>
              <a:t>bercahaya</a:t>
            </a:r>
            <a:endParaRPr lang="en-GB" sz="2000" b="1" dirty="0" smtClean="0">
              <a:solidFill>
                <a:schemeClr val="tx1"/>
              </a:solidFill>
            </a:endParaRPr>
          </a:p>
          <a:p>
            <a:pPr algn="just"/>
            <a:endParaRPr lang="en-GB" sz="2000" b="1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Lilin</a:t>
            </a: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Lampu</a:t>
            </a: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Matahari</a:t>
            </a:r>
            <a:endParaRPr lang="en-GB" sz="3200" dirty="0" smtClean="0">
              <a:solidFill>
                <a:schemeClr val="tx1"/>
              </a:solidFill>
            </a:endParaRPr>
          </a:p>
          <a:p>
            <a:pPr marL="360000" indent="-457200" algn="just"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Bulan</a:t>
            </a: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Bintang</a:t>
            </a: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Emas</a:t>
            </a: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Permata</a:t>
            </a:r>
            <a:endParaRPr lang="en-GB" sz="3200" dirty="0" smtClean="0">
              <a:solidFill>
                <a:schemeClr val="tx1"/>
              </a:solidFill>
            </a:endParaRPr>
          </a:p>
        </p:txBody>
      </p:sp>
      <p:sp>
        <p:nvSpPr>
          <p:cNvPr id="10" name="Snip Single Corner Rectangle 9"/>
          <p:cNvSpPr/>
          <p:nvPr/>
        </p:nvSpPr>
        <p:spPr>
          <a:xfrm>
            <a:off x="4644008" y="116632"/>
            <a:ext cx="4320480" cy="6336704"/>
          </a:xfrm>
          <a:prstGeom prst="snip1Rect">
            <a:avLst/>
          </a:prstGeom>
          <a:noFill/>
          <a:ln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b="1" dirty="0" smtClean="0">
                <a:solidFill>
                  <a:schemeClr val="tx1"/>
                </a:solidFill>
              </a:rPr>
              <a:t>Question Two</a:t>
            </a:r>
            <a:br>
              <a:rPr lang="en-GB" sz="2000" b="1" dirty="0" smtClean="0">
                <a:solidFill>
                  <a:schemeClr val="tx1"/>
                </a:solidFill>
              </a:rPr>
            </a:br>
            <a:r>
              <a:rPr lang="id-ID" sz="2000" b="1" dirty="0" smtClean="0">
                <a:solidFill>
                  <a:schemeClr val="tx1"/>
                </a:solidFill>
              </a:rPr>
              <a:t>Sesuatu yang terdapat di kantor</a:t>
            </a:r>
            <a:endParaRPr lang="en-GB" sz="2000" b="1" dirty="0" smtClean="0">
              <a:solidFill>
                <a:schemeClr val="tx1"/>
              </a:solidFill>
            </a:endParaRPr>
          </a:p>
          <a:p>
            <a:pPr algn="just"/>
            <a:endParaRPr lang="en-GB" sz="2000" b="1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Meja</a:t>
            </a: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Kursi</a:t>
            </a: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Komputer</a:t>
            </a: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arenR"/>
            </a:pPr>
            <a:r>
              <a:rPr lang="en-GB" sz="3200" dirty="0" smtClean="0">
                <a:solidFill>
                  <a:schemeClr val="tx1"/>
                </a:solidFill>
              </a:rPr>
              <a:t>B</a:t>
            </a:r>
            <a:r>
              <a:rPr lang="id-ID" sz="3200" dirty="0" smtClean="0">
                <a:solidFill>
                  <a:schemeClr val="tx1"/>
                </a:solidFill>
              </a:rPr>
              <a:t>awahan</a:t>
            </a: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Ruang Rapat</a:t>
            </a: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Bos</a:t>
            </a:r>
            <a:endParaRPr lang="id-ID" sz="3200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Sekertaris</a:t>
            </a:r>
            <a:endParaRPr lang="en-GB" sz="3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179512" y="116632"/>
            <a:ext cx="4320480" cy="6336704"/>
          </a:xfrm>
          <a:prstGeom prst="snip1Rect">
            <a:avLst/>
          </a:prstGeom>
          <a:noFill/>
          <a:ln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b="1" dirty="0" smtClean="0">
                <a:solidFill>
                  <a:schemeClr val="tx1"/>
                </a:solidFill>
              </a:rPr>
              <a:t>Question Three</a:t>
            </a:r>
            <a:br>
              <a:rPr lang="en-GB" sz="2000" b="1" dirty="0" smtClean="0">
                <a:solidFill>
                  <a:schemeClr val="tx1"/>
                </a:solidFill>
              </a:rPr>
            </a:br>
            <a:r>
              <a:rPr lang="id-ID" sz="2000" b="1" dirty="0" smtClean="0">
                <a:solidFill>
                  <a:schemeClr val="tx1"/>
                </a:solidFill>
              </a:rPr>
              <a:t>Siapakah yang paling ganteng</a:t>
            </a:r>
            <a:endParaRPr lang="en-GB" sz="2000" b="1" dirty="0" smtClean="0">
              <a:solidFill>
                <a:schemeClr val="tx1"/>
              </a:solidFill>
            </a:endParaRPr>
          </a:p>
          <a:p>
            <a:pPr algn="just"/>
            <a:endParaRPr lang="en-GB" sz="2000" b="1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Raja</a:t>
            </a: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Iman</a:t>
            </a: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Sadan</a:t>
            </a: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Alif</a:t>
            </a: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Radit</a:t>
            </a: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Dimas</a:t>
            </a:r>
          </a:p>
          <a:p>
            <a:pPr marL="457200" indent="-457200" algn="just"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Pandu</a:t>
            </a:r>
            <a:endParaRPr lang="en-GB" sz="3200" dirty="0" smtClean="0">
              <a:solidFill>
                <a:schemeClr val="tx1"/>
              </a:solidFill>
            </a:endParaRPr>
          </a:p>
        </p:txBody>
      </p:sp>
      <p:sp>
        <p:nvSpPr>
          <p:cNvPr id="10" name="Snip Single Corner Rectangle 9"/>
          <p:cNvSpPr/>
          <p:nvPr/>
        </p:nvSpPr>
        <p:spPr>
          <a:xfrm>
            <a:off x="4644008" y="116632"/>
            <a:ext cx="4320480" cy="6336704"/>
          </a:xfrm>
          <a:prstGeom prst="snip1Rect">
            <a:avLst/>
          </a:prstGeom>
          <a:noFill/>
          <a:ln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b="1" dirty="0" smtClean="0">
                <a:solidFill>
                  <a:schemeClr val="tx1"/>
                </a:solidFill>
              </a:rPr>
              <a:t>Question Four</a:t>
            </a:r>
            <a:br>
              <a:rPr lang="en-GB" sz="2000" b="1" dirty="0" smtClean="0">
                <a:solidFill>
                  <a:schemeClr val="tx1"/>
                </a:solidFill>
              </a:rPr>
            </a:br>
            <a:r>
              <a:rPr lang="id-ID" sz="2000" b="1" dirty="0" smtClean="0">
                <a:solidFill>
                  <a:schemeClr val="tx1"/>
                </a:solidFill>
              </a:rPr>
              <a:t>S</a:t>
            </a:r>
            <a:r>
              <a:rPr lang="es-ES" sz="2000" b="1" dirty="0" err="1" smtClean="0">
                <a:solidFill>
                  <a:schemeClr val="tx1"/>
                </a:solidFill>
              </a:rPr>
              <a:t>ebutkan</a:t>
            </a:r>
            <a:r>
              <a:rPr lang="es-ES" sz="2000" b="1" dirty="0" smtClean="0">
                <a:solidFill>
                  <a:schemeClr val="tx1"/>
                </a:solidFill>
              </a:rPr>
              <a:t> </a:t>
            </a:r>
            <a:r>
              <a:rPr lang="es-ES" sz="2000" b="1" dirty="0" smtClean="0">
                <a:solidFill>
                  <a:schemeClr val="tx1"/>
                </a:solidFill>
              </a:rPr>
              <a:t>cita-cita </a:t>
            </a:r>
            <a:r>
              <a:rPr lang="es-ES" sz="2000" b="1" dirty="0" err="1" smtClean="0">
                <a:solidFill>
                  <a:schemeClr val="tx1"/>
                </a:solidFill>
              </a:rPr>
              <a:t>anak</a:t>
            </a:r>
            <a:r>
              <a:rPr lang="es-ES" sz="2000" b="1" dirty="0" smtClean="0">
                <a:solidFill>
                  <a:schemeClr val="tx1"/>
                </a:solidFill>
              </a:rPr>
              <a:t> </a:t>
            </a:r>
            <a:r>
              <a:rPr lang="es-ES" sz="2000" b="1" dirty="0" err="1" smtClean="0">
                <a:solidFill>
                  <a:schemeClr val="tx1"/>
                </a:solidFill>
              </a:rPr>
              <a:t>sewaktu</a:t>
            </a:r>
            <a:r>
              <a:rPr lang="es-ES" sz="2000" b="1" dirty="0" smtClean="0">
                <a:solidFill>
                  <a:schemeClr val="tx1"/>
                </a:solidFill>
              </a:rPr>
              <a:t> </a:t>
            </a:r>
            <a:r>
              <a:rPr lang="id-ID" sz="2000" b="1" dirty="0" smtClean="0">
                <a:solidFill>
                  <a:schemeClr val="tx1"/>
                </a:solidFill>
              </a:rPr>
              <a:t>SD</a:t>
            </a:r>
            <a:endParaRPr lang="en-GB" sz="2000" b="1" dirty="0" smtClean="0">
              <a:solidFill>
                <a:schemeClr val="tx1"/>
              </a:solidFill>
            </a:endParaRPr>
          </a:p>
          <a:p>
            <a:pPr algn="just"/>
            <a:endParaRPr lang="en-GB" sz="2000" b="1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Dokter</a:t>
            </a: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Presiden</a:t>
            </a: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Polisi</a:t>
            </a: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Tentara</a:t>
            </a: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Guru</a:t>
            </a: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Insinyur</a:t>
            </a:r>
          </a:p>
          <a:p>
            <a:pPr marL="457200" indent="-457200" algn="just"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Pilot</a:t>
            </a:r>
            <a:endParaRPr lang="en-GB" sz="3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179512" y="116632"/>
            <a:ext cx="4320480" cy="6336704"/>
          </a:xfrm>
          <a:prstGeom prst="snip1Rect">
            <a:avLst/>
          </a:prstGeom>
          <a:noFill/>
          <a:ln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b="1" dirty="0" smtClean="0">
                <a:solidFill>
                  <a:schemeClr val="tx1"/>
                </a:solidFill>
              </a:rPr>
              <a:t>Question Five</a:t>
            </a:r>
            <a:br>
              <a:rPr lang="en-GB" sz="2000" b="1" dirty="0" smtClean="0">
                <a:solidFill>
                  <a:schemeClr val="tx1"/>
                </a:solidFill>
              </a:rPr>
            </a:br>
            <a:r>
              <a:rPr lang="en-GB" sz="2000" b="1" dirty="0" smtClean="0">
                <a:solidFill>
                  <a:schemeClr val="tx1"/>
                </a:solidFill>
              </a:rPr>
              <a:t>S</a:t>
            </a:r>
            <a:r>
              <a:rPr lang="id-ID" sz="2000" b="1" dirty="0" smtClean="0">
                <a:solidFill>
                  <a:schemeClr val="tx1"/>
                </a:solidFill>
              </a:rPr>
              <a:t>ebutkan Jenis Pakaian</a:t>
            </a:r>
            <a:endParaRPr lang="en-GB" sz="2000" b="1" dirty="0" smtClean="0">
              <a:solidFill>
                <a:schemeClr val="tx1"/>
              </a:solidFill>
            </a:endParaRPr>
          </a:p>
          <a:p>
            <a:pPr algn="just"/>
            <a:endParaRPr lang="en-GB" sz="2000" b="1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Daster</a:t>
            </a: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Kaos</a:t>
            </a: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Kaos Oblong</a:t>
            </a: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Jas</a:t>
            </a: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Kemeja</a:t>
            </a: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Jaket</a:t>
            </a:r>
            <a:endParaRPr lang="en-GB" sz="3200" dirty="0" smtClean="0">
              <a:solidFill>
                <a:schemeClr val="tx1"/>
              </a:solidFill>
            </a:endParaRPr>
          </a:p>
        </p:txBody>
      </p:sp>
      <p:sp>
        <p:nvSpPr>
          <p:cNvPr id="10" name="Snip Single Corner Rectangle 9"/>
          <p:cNvSpPr/>
          <p:nvPr/>
        </p:nvSpPr>
        <p:spPr>
          <a:xfrm>
            <a:off x="4644008" y="116632"/>
            <a:ext cx="4320480" cy="6336704"/>
          </a:xfrm>
          <a:prstGeom prst="snip1Rect">
            <a:avLst/>
          </a:prstGeom>
          <a:noFill/>
          <a:ln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b="1" dirty="0" smtClean="0">
                <a:solidFill>
                  <a:schemeClr val="tx1"/>
                </a:solidFill>
              </a:rPr>
              <a:t>Question Six</a:t>
            </a:r>
            <a:br>
              <a:rPr lang="en-GB" sz="2000" b="1" dirty="0" smtClean="0">
                <a:solidFill>
                  <a:schemeClr val="tx1"/>
                </a:solidFill>
              </a:rPr>
            </a:br>
            <a:r>
              <a:rPr lang="id-ID" sz="2000" b="1" dirty="0" smtClean="0">
                <a:solidFill>
                  <a:schemeClr val="tx1"/>
                </a:solidFill>
              </a:rPr>
              <a:t>Sebuatkan kue yang di masak pada saat lebaran</a:t>
            </a:r>
            <a:endParaRPr lang="en-GB" sz="2000" b="1" dirty="0" smtClean="0">
              <a:solidFill>
                <a:schemeClr val="tx1"/>
              </a:solidFill>
            </a:endParaRPr>
          </a:p>
          <a:p>
            <a:pPr algn="just"/>
            <a:endParaRPr lang="en-GB" sz="2000" b="1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Putri Salju</a:t>
            </a: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Lidah Kucing</a:t>
            </a: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Nastar</a:t>
            </a: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Butter</a:t>
            </a: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Kastangel</a:t>
            </a: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arenR"/>
            </a:pPr>
            <a:r>
              <a:rPr lang="id-ID" sz="3200" smtClean="0">
                <a:solidFill>
                  <a:schemeClr val="tx1"/>
                </a:solidFill>
              </a:rPr>
              <a:t>Sagu</a:t>
            </a:r>
            <a:endParaRPr lang="en-GB" sz="3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179512" y="116632"/>
            <a:ext cx="7344816" cy="6336704"/>
          </a:xfrm>
          <a:prstGeom prst="snip1Rect">
            <a:avLst/>
          </a:prstGeom>
          <a:noFill/>
          <a:ln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>
                <a:solidFill>
                  <a:schemeClr val="tx1"/>
                </a:solidFill>
              </a:rPr>
              <a:t>How Well Do You Know?</a:t>
            </a:r>
          </a:p>
          <a:p>
            <a:pPr marL="342900" indent="-342900">
              <a:buAutoNum type="arabicParenR"/>
            </a:pPr>
            <a:r>
              <a:rPr lang="en-GB" dirty="0" smtClean="0">
                <a:solidFill>
                  <a:schemeClr val="tx1"/>
                </a:solidFill>
              </a:rPr>
              <a:t>What is Anthony’s Date of Birth?</a:t>
            </a:r>
          </a:p>
          <a:p>
            <a:pPr marL="342900" indent="-342900">
              <a:buAutoNum type="arabicParenR"/>
            </a:pPr>
            <a:r>
              <a:rPr lang="en-GB" dirty="0" smtClean="0">
                <a:solidFill>
                  <a:schemeClr val="tx1"/>
                </a:solidFill>
              </a:rPr>
              <a:t>What is Anthony’s Middle Name?</a:t>
            </a:r>
          </a:p>
          <a:p>
            <a:pPr marL="342900" indent="-342900">
              <a:buAutoNum type="arabicParenR"/>
            </a:pPr>
            <a:r>
              <a:rPr lang="en-GB" dirty="0" smtClean="0">
                <a:solidFill>
                  <a:schemeClr val="tx1"/>
                </a:solidFill>
              </a:rPr>
              <a:t>What is Anthony’s Favourite Colour?</a:t>
            </a:r>
          </a:p>
          <a:p>
            <a:pPr marL="342900" indent="-342900">
              <a:buAutoNum type="arabicParenR"/>
            </a:pPr>
            <a:r>
              <a:rPr lang="en-GB" dirty="0" smtClean="0">
                <a:solidFill>
                  <a:schemeClr val="tx1"/>
                </a:solidFill>
              </a:rPr>
              <a:t>Name Anthony’s Favourite Toa</a:t>
            </a:r>
          </a:p>
          <a:p>
            <a:pPr marL="342900" indent="-342900">
              <a:buAutoNum type="arabicParenR"/>
            </a:pPr>
            <a:r>
              <a:rPr lang="en-GB" dirty="0" smtClean="0">
                <a:solidFill>
                  <a:schemeClr val="tx1"/>
                </a:solidFill>
              </a:rPr>
              <a:t>What Nickname does Anthony go by?</a:t>
            </a:r>
          </a:p>
          <a:p>
            <a:pPr marL="342900" indent="-342900">
              <a:buAutoNum type="arabicParenR"/>
            </a:pPr>
            <a:endParaRPr lang="en-GB" dirty="0" smtClean="0">
              <a:solidFill>
                <a:schemeClr val="tx1"/>
              </a:solidFill>
            </a:endParaRPr>
          </a:p>
          <a:p>
            <a:pPr marL="342900" indent="-342900">
              <a:buAutoNum type="arabicParenR"/>
            </a:pPr>
            <a:r>
              <a:rPr lang="en-GB" dirty="0" smtClean="0">
                <a:solidFill>
                  <a:schemeClr val="tx1"/>
                </a:solidFill>
              </a:rPr>
              <a:t>Where did Anthony go to University?</a:t>
            </a:r>
          </a:p>
          <a:p>
            <a:pPr marL="342900" indent="-342900">
              <a:buAutoNum type="arabicParenR"/>
            </a:pPr>
            <a:r>
              <a:rPr lang="en-GB" dirty="0" smtClean="0">
                <a:solidFill>
                  <a:schemeClr val="tx1"/>
                </a:solidFill>
              </a:rPr>
              <a:t>What was the first R3DMM Movie called?</a:t>
            </a:r>
          </a:p>
          <a:p>
            <a:pPr marL="342900" indent="-342900">
              <a:buAutoNum type="arabicParenR"/>
            </a:pPr>
            <a:r>
              <a:rPr lang="en-GB" dirty="0" smtClean="0">
                <a:solidFill>
                  <a:schemeClr val="tx1"/>
                </a:solidFill>
              </a:rPr>
              <a:t>What PC Game terrified Anthony as a child?</a:t>
            </a:r>
          </a:p>
          <a:p>
            <a:pPr marL="342900" indent="-342900">
              <a:buAutoNum type="arabicParenR"/>
            </a:pPr>
            <a:r>
              <a:rPr lang="en-GB" dirty="0" smtClean="0">
                <a:solidFill>
                  <a:schemeClr val="tx1"/>
                </a:solidFill>
              </a:rPr>
              <a:t>What was Anthony’s first job?</a:t>
            </a:r>
          </a:p>
          <a:p>
            <a:pPr marL="342900" indent="-342900">
              <a:buAutoNum type="arabicParenR"/>
            </a:pPr>
            <a:r>
              <a:rPr lang="en-GB" dirty="0" smtClean="0">
                <a:solidFill>
                  <a:schemeClr val="tx1"/>
                </a:solidFill>
              </a:rPr>
              <a:t>Who was Anthony’s first kiss?</a:t>
            </a:r>
          </a:p>
          <a:p>
            <a:pPr marL="342900" indent="-342900">
              <a:buAutoNum type="arabicParenR"/>
            </a:pPr>
            <a:endParaRPr lang="en-GB" dirty="0" smtClean="0">
              <a:solidFill>
                <a:schemeClr val="tx1"/>
              </a:solidFill>
            </a:endParaRPr>
          </a:p>
          <a:p>
            <a:pPr marL="342900" indent="-342900">
              <a:buAutoNum type="arabicParenR"/>
            </a:pPr>
            <a:r>
              <a:rPr lang="en-GB" dirty="0" smtClean="0">
                <a:solidFill>
                  <a:schemeClr val="tx1"/>
                </a:solidFill>
              </a:rPr>
              <a:t>What the hell is that thing around his neck?</a:t>
            </a:r>
          </a:p>
          <a:p>
            <a:pPr marL="342900" indent="-342900">
              <a:buAutoNum type="arabicParenR"/>
            </a:pPr>
            <a:r>
              <a:rPr lang="en-GB" dirty="0" smtClean="0">
                <a:solidFill>
                  <a:schemeClr val="tx1"/>
                </a:solidFill>
              </a:rPr>
              <a:t>Name Anthony’s computer</a:t>
            </a:r>
          </a:p>
          <a:p>
            <a:pPr marL="342900" indent="-342900">
              <a:buAutoNum type="arabicParenR"/>
            </a:pPr>
            <a:r>
              <a:rPr lang="en-GB" dirty="0" smtClean="0">
                <a:solidFill>
                  <a:schemeClr val="tx1"/>
                </a:solidFill>
              </a:rPr>
              <a:t>What is the name of all of Anthony’s World of Warcraft Characters?</a:t>
            </a:r>
          </a:p>
          <a:p>
            <a:pPr marL="342900" indent="-342900">
              <a:buAutoNum type="arabicParenR"/>
            </a:pPr>
            <a:r>
              <a:rPr lang="en-GB" dirty="0" smtClean="0">
                <a:solidFill>
                  <a:schemeClr val="tx1"/>
                </a:solidFill>
              </a:rPr>
              <a:t>Who has shared Anthony’s bed for over a decade?</a:t>
            </a:r>
          </a:p>
          <a:p>
            <a:pPr marL="342900" indent="-342900">
              <a:buAutoNum type="arabicParenR"/>
            </a:pPr>
            <a:r>
              <a:rPr lang="en-GB" dirty="0" smtClean="0">
                <a:solidFill>
                  <a:schemeClr val="tx1"/>
                </a:solidFill>
              </a:rPr>
              <a:t>Name Anthony’s football playing robot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291</Words>
  <Application>Microsoft Office PowerPoint</Application>
  <PresentationFormat>On-screen Show (4:3)</PresentationFormat>
  <Paragraphs>121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Pandora</dc:creator>
  <cp:lastModifiedBy>RODA</cp:lastModifiedBy>
  <cp:revision>29</cp:revision>
  <dcterms:created xsi:type="dcterms:W3CDTF">2010-07-04T16:09:49Z</dcterms:created>
  <dcterms:modified xsi:type="dcterms:W3CDTF">2020-11-05T15:54:05Z</dcterms:modified>
</cp:coreProperties>
</file>