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FDDB8-48BC-42BA-8EBD-582E42A1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E6DDC3-A9F6-45F9-92A9-503DAAAF4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353A5-453D-403A-9A41-A9DAD29F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E26C6-1DCC-4A77-82BB-99F24114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9C56-2685-4317-B125-1CCA53B3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97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8BDF0-A7C2-4B9E-8C9E-FB328B91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FD7DCC-2640-4329-9653-DA9764CE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2728D-90E7-40AE-B367-04CE2AF4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FA39C-129A-4905-9749-005192FC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6EDD6E-6E52-476B-B4F6-797B2486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00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19AC51-0EE6-46B7-9EF6-1F4B65D80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0A697-BD86-417E-A4D0-A186233E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AFD859-5706-4DDA-AF0B-32F15F52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BEA9B-B45B-47A8-B938-5371BF2E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F5E496-6E1C-4A9E-8BFB-BDF0C743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6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E65CC-F9FE-4F02-AD5F-9170446A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B32A48-263E-4E2F-B1ED-8562DEDC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CEA00-D9EA-4917-8AA7-19061EB2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1E888-DA25-4F7D-9B63-8FD38BC4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4A776A-67C1-4C40-854E-D2A68518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2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AE4C5-25AE-4B19-AEFD-52E182AF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52B6DA-0558-4063-97F7-661B9DDA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21C8E5-34EB-42A5-8910-8D88FAC8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4BE5A-66F5-43CB-A439-DCC56188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78236B-CCCA-49EC-A275-509D5B3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1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37AA8-832D-4989-BE9B-8E868A97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B8759-575B-47B8-A379-09C464569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BE8D3A-6871-4E78-9EEB-F0B06B24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65698-E04D-4988-935E-EE030E89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2412C8-704F-48AA-809B-9847EADB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53C2E-95CD-4553-B516-320AB7D7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9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B29B4-594D-493D-AD41-BC917847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8F07E8-972F-4433-AF78-CCA208E1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ABD99-AF1E-4DC7-AA30-65A32A0C1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C0D0C1-F955-48DD-93B8-9361D63B8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0B1F42-91F9-478E-A0E2-16F64EFDA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6FDA1B-DCE1-48C1-A5C4-6A61CCBD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EDDAB4-5F30-4DE1-820E-A8290362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A444BD-5CD8-4A37-A8E9-2EC3CC45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5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631C7-C6D6-4A9D-8E53-71ACDD25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AD8EF1-734B-4E6F-B4D9-D3737EDA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AEA96F-0BE5-4072-AD35-698F4023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DCD67F-29F2-412F-A9C3-5C3EAC89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1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9CD371-B426-4828-A60D-BC1840D0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2218D8-2C73-454C-BD8A-CC6E7DF4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A7512F-50B0-4940-B343-6D32E7F5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7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B31FD-4A55-499D-B3A8-4215C6A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6E9E6-6F3F-43D8-832E-E6DD01E0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8EE445-140D-4D14-B956-72087D868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3C8881-B67B-44A1-BB44-26037A38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E3661B-C37E-41FB-9436-479E21B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D6CF8B-B758-4566-8B98-DA720C2B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4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73A76-4812-44CD-955A-465610F0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B4CCB2-5524-4EA2-807F-ECF32FCD7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DB58B-7CDF-4875-913C-C02E0869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B8BFBB-DCCB-457A-B21D-01D6BAE0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0F77BE-D2A9-4B76-ADC4-7EECAA7A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8E59AC-1545-4014-A22C-DDA58FCF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75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7BBF4D-13DA-4B6B-AD6B-EDCDC6A6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8EB55-C0E3-4DF8-BEC6-B5F0C979A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1F8BA-D6B3-42FE-A913-13AF52D82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FFCA3-2AF1-4AE7-975F-602CD672F252}" type="datetimeFigureOut">
              <a:rPr lang="de-DE" smtClean="0"/>
              <a:t>05.10.2020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4C8DB-56BD-46C4-BF02-EE35C4622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91CDF-5EB5-481F-858A-6A509CCA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98A1-1965-4E49-AD39-490EF23B8B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32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7E195224-1DA3-4445-A125-E3AD4E512039}"/>
              </a:ext>
            </a:extLst>
          </p:cNvPr>
          <p:cNvSpPr/>
          <p:nvPr/>
        </p:nvSpPr>
        <p:spPr>
          <a:xfrm>
            <a:off x="438538" y="289249"/>
            <a:ext cx="2727524" cy="2351314"/>
          </a:xfrm>
          <a:prstGeom prst="triangle">
            <a:avLst/>
          </a:prstGeom>
          <a:solidFill>
            <a:schemeClr val="bg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3B9BD-1CFF-4457-9306-42EBED5E5FE3}"/>
              </a:ext>
            </a:extLst>
          </p:cNvPr>
          <p:cNvSpPr/>
          <p:nvPr/>
        </p:nvSpPr>
        <p:spPr>
          <a:xfrm>
            <a:off x="1045031" y="1104180"/>
            <a:ext cx="1499063" cy="1499063"/>
          </a:xfrm>
          <a:prstGeom prst="ellipse">
            <a:avLst/>
          </a:prstGeom>
          <a:solidFill>
            <a:schemeClr val="bg1"/>
          </a:solidFill>
          <a:ln w="1270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04320A1-B1B3-46B7-9C62-66635700622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>
            <a:off x="1794563" y="289249"/>
            <a:ext cx="7737" cy="2313994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A41CEA80-885F-4AA5-9F36-184AF2138F4B}"/>
              </a:ext>
            </a:extLst>
          </p:cNvPr>
          <p:cNvSpPr/>
          <p:nvPr/>
        </p:nvSpPr>
        <p:spPr>
          <a:xfrm rot="10800000">
            <a:off x="2967133" y="283088"/>
            <a:ext cx="2727524" cy="1642183"/>
          </a:xfrm>
          <a:prstGeom prst="homePlate">
            <a:avLst/>
          </a:prstGeom>
          <a:solidFill>
            <a:schemeClr val="bg1"/>
          </a:solidFill>
          <a:ln w="2032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ED99C-3082-42D8-8FBF-002C57A48C7E}"/>
              </a:ext>
            </a:extLst>
          </p:cNvPr>
          <p:cNvSpPr txBox="1"/>
          <p:nvPr/>
        </p:nvSpPr>
        <p:spPr>
          <a:xfrm>
            <a:off x="3825552" y="-237922"/>
            <a:ext cx="17914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dirty="0"/>
              <a:t>X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5656FE-2F38-476F-83E9-32E002F4B438}"/>
              </a:ext>
            </a:extLst>
          </p:cNvPr>
          <p:cNvSpPr/>
          <p:nvPr/>
        </p:nvSpPr>
        <p:spPr>
          <a:xfrm>
            <a:off x="6096000" y="4413380"/>
            <a:ext cx="3841102" cy="1595534"/>
          </a:xfrm>
          <a:prstGeom prst="rect">
            <a:avLst/>
          </a:prstGeom>
          <a:solidFill>
            <a:schemeClr val="bg1"/>
          </a:solidFill>
          <a:ln w="431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8741D2E-86CD-483B-A0F5-20CE50A401AF}"/>
              </a:ext>
            </a:extLst>
          </p:cNvPr>
          <p:cNvSpPr/>
          <p:nvPr/>
        </p:nvSpPr>
        <p:spPr>
          <a:xfrm>
            <a:off x="7200900" y="5228253"/>
            <a:ext cx="1631302" cy="780661"/>
          </a:xfrm>
          <a:prstGeom prst="rect">
            <a:avLst/>
          </a:prstGeom>
          <a:solidFill>
            <a:schemeClr val="bg1"/>
          </a:solidFill>
          <a:ln w="431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62AFE43-C355-4A63-9FB8-A083899ECD81}"/>
              </a:ext>
            </a:extLst>
          </p:cNvPr>
          <p:cNvSpPr/>
          <p:nvPr/>
        </p:nvSpPr>
        <p:spPr>
          <a:xfrm>
            <a:off x="6694715" y="2817846"/>
            <a:ext cx="2643673" cy="1595534"/>
          </a:xfrm>
          <a:prstGeom prst="rect">
            <a:avLst/>
          </a:prstGeom>
          <a:solidFill>
            <a:schemeClr val="bg1"/>
          </a:solidFill>
          <a:ln w="431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0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Reimers</dc:creator>
  <cp:lastModifiedBy>Dirk Reimers</cp:lastModifiedBy>
  <cp:revision>4</cp:revision>
  <dcterms:created xsi:type="dcterms:W3CDTF">2020-10-05T09:36:18Z</dcterms:created>
  <dcterms:modified xsi:type="dcterms:W3CDTF">2020-10-05T13:29:03Z</dcterms:modified>
</cp:coreProperties>
</file>