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937" autoAdjust="0"/>
  </p:normalViewPr>
  <p:slideViewPr>
    <p:cSldViewPr>
      <p:cViewPr varScale="1">
        <p:scale>
          <a:sx n="71" d="100"/>
          <a:sy n="71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4B34F-6B04-40E2-AD7A-B51F272256DD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4A42-E9A9-416A-BDB9-4A65E2A5D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9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Hi, </a:t>
            </a:r>
            <a:r>
              <a:rPr lang="fr-FR" dirty="0" err="1" smtClean="0"/>
              <a:t>I’m</a:t>
            </a:r>
            <a:r>
              <a:rPr lang="fr-FR" baseline="0" dirty="0" smtClean="0"/>
              <a:t> X, (and </a:t>
            </a:r>
            <a:r>
              <a:rPr lang="fr-FR" baseline="0" dirty="0" err="1" smtClean="0"/>
              <a:t>I’m</a:t>
            </a:r>
            <a:r>
              <a:rPr lang="fr-FR" baseline="0" dirty="0" smtClean="0"/>
              <a:t> Y)</a:t>
            </a:r>
          </a:p>
          <a:p>
            <a:r>
              <a:rPr lang="fr-FR" baseline="0" dirty="0" smtClean="0"/>
              <a:t> </a:t>
            </a:r>
            <a:endParaRPr lang="fr-FR" dirty="0" smtClean="0"/>
          </a:p>
          <a:p>
            <a:r>
              <a:rPr lang="fr-FR" dirty="0" smtClean="0"/>
              <a:t>A</a:t>
            </a:r>
            <a:r>
              <a:rPr lang="fr-FR" baseline="0" dirty="0" smtClean="0"/>
              <a:t> lot of people </a:t>
            </a:r>
            <a:r>
              <a:rPr lang="fr-FR" baseline="0" dirty="0" err="1" smtClean="0"/>
              <a:t>think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as « </a:t>
            </a:r>
            <a:r>
              <a:rPr lang="fr-FR" baseline="0" dirty="0" err="1" smtClean="0"/>
              <a:t>uh</a:t>
            </a:r>
            <a:r>
              <a:rPr lang="fr-FR" baseline="0" dirty="0" smtClean="0"/>
              <a:t>, yeah,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a programmation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 », a script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good to hack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animation on a </a:t>
            </a:r>
            <a:r>
              <a:rPr lang="fr-FR" baseline="0" dirty="0" err="1" smtClean="0"/>
              <a:t>webpage</a:t>
            </a:r>
            <a:r>
              <a:rPr lang="fr-FR" baseline="0" dirty="0" smtClean="0"/>
              <a:t>. In short: not-a-real-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things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change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thanks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iteration</a:t>
            </a:r>
            <a:r>
              <a:rPr lang="fr-FR" baseline="0" dirty="0" smtClean="0"/>
              <a:t> of the standard </a:t>
            </a:r>
            <a:r>
              <a:rPr lang="fr-FR" baseline="0" dirty="0" err="1" smtClean="0"/>
              <a:t>behind</a:t>
            </a:r>
            <a:r>
              <a:rPr lang="fr-FR" baseline="0" dirty="0" smtClean="0"/>
              <a:t> the JavaScript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ECMAScript</a:t>
            </a:r>
            <a:r>
              <a:rPr lang="fr-FR" baseline="0" dirty="0" smtClean="0"/>
              <a:t> 6</a:t>
            </a:r>
          </a:p>
          <a:p>
            <a:endParaRPr lang="fr-FR" baseline="0" dirty="0" smtClean="0"/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I’m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burn</a:t>
            </a:r>
            <a:r>
              <a:rPr lang="fr-FR" baseline="0" dirty="0" smtClean="0"/>
              <a:t> to know how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version came to life!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:</a:t>
            </a:r>
          </a:p>
          <a:p>
            <a:r>
              <a:rPr lang="fr-FR" baseline="0" dirty="0" smtClean="0"/>
              <a:t>First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ES1,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ES2,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ES3.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ES4,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o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revolution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… or not, </a:t>
            </a:r>
            <a:r>
              <a:rPr lang="fr-FR" baseline="0" dirty="0" err="1" smtClean="0"/>
              <a:t>actually</a:t>
            </a:r>
            <a:r>
              <a:rPr lang="fr-FR" baseline="0" dirty="0" smtClean="0"/>
              <a:t>, the version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deemed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complicated</a:t>
            </a:r>
            <a:r>
              <a:rPr lang="fr-FR" baseline="0" dirty="0" smtClean="0"/>
              <a:t> and a part of the </a:t>
            </a:r>
            <a:r>
              <a:rPr lang="fr-FR" baseline="0" dirty="0" err="1" smtClean="0"/>
              <a:t>ECMAScript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commitee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thought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finished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, far </a:t>
            </a:r>
            <a:r>
              <a:rPr lang="fr-FR" baseline="0" dirty="0" err="1" smtClean="0"/>
              <a:t>smaller</a:t>
            </a:r>
            <a:r>
              <a:rPr lang="fr-FR" baseline="0" dirty="0" smtClean="0"/>
              <a:t> version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ES3.1.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As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time ES4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scaled</a:t>
            </a:r>
            <a:r>
              <a:rPr lang="fr-FR" baseline="0" dirty="0" smtClean="0"/>
              <a:t> down a </a:t>
            </a:r>
            <a:r>
              <a:rPr lang="fr-FR" baseline="0" dirty="0" err="1" smtClean="0"/>
              <a:t>notch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renamed</a:t>
            </a:r>
            <a:r>
              <a:rPr lang="fr-FR" baseline="0" dirty="0" smtClean="0"/>
              <a:t> « ES </a:t>
            </a:r>
            <a:r>
              <a:rPr lang="fr-FR" baseline="0" dirty="0" err="1" smtClean="0"/>
              <a:t>Harmony</a:t>
            </a:r>
            <a:r>
              <a:rPr lang="fr-FR" baseline="0" dirty="0" smtClean="0"/>
              <a:t> »</a:t>
            </a:r>
          </a:p>
          <a:p>
            <a:endParaRPr lang="fr-FR" baseline="0" dirty="0" smtClean="0"/>
          </a:p>
          <a:p>
            <a:r>
              <a:rPr lang="fr-FR" baseline="0" dirty="0" smtClean="0"/>
              <a:t>Oh yeah, and ES 3.1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ES5.</a:t>
            </a:r>
          </a:p>
          <a:p>
            <a:endParaRPr lang="fr-FR" baseline="0" dirty="0" smtClean="0"/>
          </a:p>
          <a:p>
            <a:r>
              <a:rPr lang="fr-FR" baseline="0" dirty="0" smtClean="0"/>
              <a:t>-SHORT PAUSE-</a:t>
            </a:r>
          </a:p>
          <a:p>
            <a:endParaRPr lang="fr-FR" baseline="0" dirty="0" smtClean="0"/>
          </a:p>
          <a:p>
            <a:r>
              <a:rPr lang="fr-FR" baseline="0" dirty="0" smtClean="0"/>
              <a:t>So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a new </a:t>
            </a:r>
            <a:r>
              <a:rPr lang="fr-FR" baseline="0" dirty="0" err="1" smtClean="0"/>
              <a:t>iteration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started</a:t>
            </a:r>
            <a:r>
              <a:rPr lang="fr-FR" baseline="0" dirty="0" smtClean="0"/>
              <a:t>… -SHORT PAUSE- … ES5.1 (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despite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slide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version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right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)</a:t>
            </a:r>
          </a:p>
          <a:p>
            <a:endParaRPr lang="fr-FR" baseline="0" dirty="0" smtClean="0"/>
          </a:p>
          <a:p>
            <a:r>
              <a:rPr lang="fr-FR" dirty="0" smtClean="0"/>
              <a:t>And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far </a:t>
            </a:r>
            <a:r>
              <a:rPr lang="fr-FR" baseline="0" dirty="0" err="1" smtClean="0"/>
              <a:t>overstayed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welcome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arrive to ES6,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ALSO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Esharmony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 concepts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ESHarmony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Simple right?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4A42-E9A9-416A-BDB9-4A65E2A5D0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9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</a:t>
            </a:r>
            <a:r>
              <a:rPr lang="fr-FR" dirty="0" err="1" smtClean="0"/>
              <a:t>forget</a:t>
            </a:r>
            <a:r>
              <a:rPr lang="fr-FR" dirty="0" smtClean="0"/>
              <a:t> about all of </a:t>
            </a:r>
            <a:r>
              <a:rPr lang="fr-FR" dirty="0" err="1" smtClean="0"/>
              <a:t>this</a:t>
            </a:r>
            <a:r>
              <a:rPr lang="fr-FR" dirty="0" smtClean="0"/>
              <a:t>, and come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us talk about ES6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and how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change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look at and use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!</a:t>
            </a:r>
          </a:p>
          <a:p>
            <a:endParaRPr lang="fr-FR" baseline="0" dirty="0" smtClean="0"/>
          </a:p>
          <a:p>
            <a:r>
              <a:rPr lang="fr-FR" baseline="0" dirty="0" smtClean="0"/>
              <a:t>In Room 2, at 14:20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Thank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4A42-E9A9-416A-BDB9-4A65E2A5D0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4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6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12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8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F523-EBDB-43C9-B04B-0FF7E8337262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D05D-B781-47C9-94B8-7D7854AF1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0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Change your mind about JavaScript with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700" b="1" dirty="0" smtClean="0"/>
              <a:t>ECMASCRIPT 6 !</a:t>
            </a:r>
            <a:endParaRPr lang="en-US" sz="67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889787" y="2564906"/>
            <a:ext cx="10801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ES1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2564905"/>
            <a:ext cx="1074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4800" dirty="0" smtClean="0">
                <a:solidFill>
                  <a:prstClr val="black"/>
                </a:solidFill>
              </a:rPr>
              <a:t>ES2</a:t>
            </a:r>
            <a:endParaRPr lang="fr-FR" sz="4800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95936" y="2564906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ES3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1115616" y="4308435"/>
            <a:ext cx="6400800" cy="141771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80112" y="2564904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ES4</a:t>
            </a:r>
          </a:p>
        </p:txBody>
      </p:sp>
      <p:cxnSp>
        <p:nvCxnSpPr>
          <p:cNvPr id="11" name="Connecteur droit avec flèche 10"/>
          <p:cNvCxnSpPr>
            <a:stCxn id="4" idx="3"/>
            <a:endCxn id="6" idx="1"/>
          </p:cNvCxnSpPr>
          <p:nvPr/>
        </p:nvCxnSpPr>
        <p:spPr>
          <a:xfrm flipV="1">
            <a:off x="1969907" y="2980404"/>
            <a:ext cx="4418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3"/>
            <a:endCxn id="7" idx="1"/>
          </p:cNvCxnSpPr>
          <p:nvPr/>
        </p:nvCxnSpPr>
        <p:spPr>
          <a:xfrm>
            <a:off x="3486478" y="2980404"/>
            <a:ext cx="50945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  <a:endCxn id="9" idx="1"/>
          </p:cNvCxnSpPr>
          <p:nvPr/>
        </p:nvCxnSpPr>
        <p:spPr>
          <a:xfrm flipV="1">
            <a:off x="5076056" y="2980403"/>
            <a:ext cx="50405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444208" y="2560930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…?</a:t>
            </a:r>
            <a:endParaRPr lang="fr-FR" sz="4800" dirty="0" smtClean="0"/>
          </a:p>
        </p:txBody>
      </p:sp>
      <p:sp>
        <p:nvSpPr>
          <p:cNvPr id="20" name="ZoneTexte 19"/>
          <p:cNvSpPr txBox="1"/>
          <p:nvPr/>
        </p:nvSpPr>
        <p:spPr>
          <a:xfrm rot="19118931">
            <a:off x="5040053" y="2437819"/>
            <a:ext cx="280831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TOO</a:t>
            </a: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COMPLICATED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70045" y="4725143"/>
            <a:ext cx="158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ES3.1</a:t>
            </a:r>
          </a:p>
        </p:txBody>
      </p:sp>
      <p:cxnSp>
        <p:nvCxnSpPr>
          <p:cNvPr id="23" name="Connecteur droit avec flèche 22"/>
          <p:cNvCxnSpPr>
            <a:stCxn id="7" idx="2"/>
            <a:endCxn id="21" idx="0"/>
          </p:cNvCxnSpPr>
          <p:nvPr/>
        </p:nvCxnSpPr>
        <p:spPr>
          <a:xfrm flipH="1">
            <a:off x="3064835" y="3395903"/>
            <a:ext cx="1471161" cy="13292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 rot="20601249">
            <a:off x="6444208" y="37373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ESharmony</a:t>
            </a:r>
            <a:endParaRPr lang="fr-FR" sz="3600" dirty="0" smtClean="0"/>
          </a:p>
        </p:txBody>
      </p:sp>
      <p:cxnSp>
        <p:nvCxnSpPr>
          <p:cNvPr id="31" name="Connecteur droit avec flèche 30"/>
          <p:cNvCxnSpPr>
            <a:stCxn id="19" idx="2"/>
            <a:endCxn id="27" idx="0"/>
          </p:cNvCxnSpPr>
          <p:nvPr/>
        </p:nvCxnSpPr>
        <p:spPr>
          <a:xfrm>
            <a:off x="7056276" y="3391927"/>
            <a:ext cx="483492" cy="35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836355">
            <a:off x="2269539" y="4674454"/>
            <a:ext cx="1488799" cy="110799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rgbClr val="00B050"/>
                </a:solidFill>
              </a:rPr>
              <a:t>ES5</a:t>
            </a:r>
          </a:p>
        </p:txBody>
      </p:sp>
      <p:sp>
        <p:nvSpPr>
          <p:cNvPr id="33" name="ZoneTexte 32"/>
          <p:cNvSpPr txBox="1"/>
          <p:nvPr/>
        </p:nvSpPr>
        <p:spPr>
          <a:xfrm rot="21304610">
            <a:off x="6408218" y="5173980"/>
            <a:ext cx="2263100" cy="120032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7200" dirty="0" smtClean="0"/>
              <a:t>ES6!!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83968" y="5079086"/>
            <a:ext cx="118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ES5.1</a:t>
            </a:r>
            <a:endParaRPr lang="fr-FR" sz="3200" dirty="0" smtClean="0"/>
          </a:p>
        </p:txBody>
      </p:sp>
      <p:cxnSp>
        <p:nvCxnSpPr>
          <p:cNvPr id="38" name="Connecteur droit avec flèche 37"/>
          <p:cNvCxnSpPr>
            <a:stCxn id="32" idx="3"/>
            <a:endCxn id="36" idx="1"/>
          </p:cNvCxnSpPr>
          <p:nvPr/>
        </p:nvCxnSpPr>
        <p:spPr>
          <a:xfrm flipV="1">
            <a:off x="3736417" y="5371474"/>
            <a:ext cx="547551" cy="3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6" idx="3"/>
            <a:endCxn id="33" idx="1"/>
          </p:cNvCxnSpPr>
          <p:nvPr/>
        </p:nvCxnSpPr>
        <p:spPr>
          <a:xfrm>
            <a:off x="5472100" y="5371474"/>
            <a:ext cx="940293" cy="499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2"/>
            <a:endCxn id="8" idx="3"/>
          </p:cNvCxnSpPr>
          <p:nvPr/>
        </p:nvCxnSpPr>
        <p:spPr>
          <a:xfrm flipH="1">
            <a:off x="7516416" y="4370145"/>
            <a:ext cx="208496" cy="647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9" grpId="0"/>
      <p:bldP spid="20" grpId="0" animBg="1"/>
      <p:bldP spid="21" grpId="0"/>
      <p:bldP spid="27" grpId="0"/>
      <p:bldP spid="32" grpId="0"/>
      <p:bldP spid="33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8" y="3212976"/>
            <a:ext cx="3404096" cy="34040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12976"/>
            <a:ext cx="3404096" cy="340409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55576" y="260648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Come change your preconceptions about JavaScript, thanks to ECMAScript6!</a:t>
            </a:r>
            <a:endParaRPr lang="en-US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88940" y="1411068"/>
            <a:ext cx="3152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In</a:t>
            </a:r>
            <a:r>
              <a:rPr lang="fr-FR" sz="5400" dirty="0" smtClean="0"/>
              <a:t> </a:t>
            </a:r>
            <a:r>
              <a:rPr lang="fr-FR" sz="5400" b="1" dirty="0" smtClean="0"/>
              <a:t>ROOM2</a:t>
            </a:r>
          </a:p>
          <a:p>
            <a:r>
              <a:rPr lang="fr-FR" sz="3200" dirty="0" smtClean="0"/>
              <a:t>At</a:t>
            </a:r>
            <a:r>
              <a:rPr lang="fr-FR" sz="5400" dirty="0" smtClean="0"/>
              <a:t> </a:t>
            </a:r>
            <a:r>
              <a:rPr lang="fr-FR" sz="5400" b="1" dirty="0" smtClean="0"/>
              <a:t>14:20</a:t>
            </a:r>
            <a:endParaRPr lang="fr-FR" sz="5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269">
            <a:off x="1628073" y="5009993"/>
            <a:ext cx="2915816" cy="110302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012160" y="2293204"/>
            <a:ext cx="272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By Damien </a:t>
            </a:r>
            <a:r>
              <a:rPr lang="fr-FR" dirty="0" err="1" smtClean="0"/>
              <a:t>Simonin</a:t>
            </a:r>
            <a:r>
              <a:rPr lang="fr-FR" dirty="0" smtClean="0"/>
              <a:t>-Feugas</a:t>
            </a:r>
          </a:p>
          <a:p>
            <a:pPr algn="r"/>
            <a:r>
              <a:rPr lang="fr-FR" dirty="0"/>
              <a:t>a</a:t>
            </a:r>
            <a:r>
              <a:rPr lang="fr-FR" dirty="0" smtClean="0"/>
              <a:t>nd L</a:t>
            </a:r>
            <a:r>
              <a:rPr lang="fr-FR" dirty="0"/>
              <a:t>é</a:t>
            </a:r>
            <a:r>
              <a:rPr lang="fr-FR" dirty="0" smtClean="0"/>
              <a:t>o Gaillard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Affichage à l'écran (4:3)</PresentationFormat>
  <Paragraphs>47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Change your mind about JavaScript with ECMASCRIPT 6 !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your mind about JavaScript with ECMASCRIPT 6 !</dc:title>
  <dc:creator>Gaillard Leo</dc:creator>
  <cp:lastModifiedBy>Gaillard Leo</cp:lastModifiedBy>
  <cp:revision>10</cp:revision>
  <dcterms:created xsi:type="dcterms:W3CDTF">2015-05-18T12:52:45Z</dcterms:created>
  <dcterms:modified xsi:type="dcterms:W3CDTF">2015-05-18T14:25:58Z</dcterms:modified>
</cp:coreProperties>
</file>