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794" r:id="rId2"/>
    <p:sldId id="779" r:id="rId3"/>
    <p:sldId id="780" r:id="rId4"/>
    <p:sldId id="796" r:id="rId5"/>
    <p:sldId id="797" r:id="rId6"/>
    <p:sldId id="798" r:id="rId7"/>
    <p:sldId id="801" r:id="rId8"/>
    <p:sldId id="802" r:id="rId9"/>
    <p:sldId id="803" r:id="rId10"/>
    <p:sldId id="804" r:id="rId11"/>
    <p:sldId id="805" r:id="rId12"/>
    <p:sldId id="799" r:id="rId13"/>
    <p:sldId id="785" r:id="rId14"/>
    <p:sldId id="807" r:id="rId15"/>
    <p:sldId id="808" r:id="rId16"/>
    <p:sldId id="809" r:id="rId17"/>
    <p:sldId id="810" r:id="rId18"/>
    <p:sldId id="789" r:id="rId19"/>
    <p:sldId id="790" r:id="rId20"/>
    <p:sldId id="791" r:id="rId21"/>
    <p:sldId id="79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 Condensed" pitchFamily="2" charset="0"/>
      <p:regular r:id="rId29"/>
      <p:bold r:id="rId30"/>
      <p:italic r:id="rId31"/>
      <p:boldItalic r:id="rId32"/>
    </p:embeddedFont>
    <p:embeddedFont>
      <p:font typeface="Open Sans Condensed Light" pitchFamily="2" charset="0"/>
      <p:regular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04040"/>
    <a:srgbClr val="3E6170"/>
    <a:srgbClr val="FFC140"/>
    <a:srgbClr val="FFE699"/>
    <a:srgbClr val="B4C7E7"/>
    <a:srgbClr val="FF0000"/>
    <a:srgbClr val="F7F7F7"/>
    <a:srgbClr val="FFFFFF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E197-7590-4117-A6DC-6BF35F1C02F5}" v="314" dt="2022-11-20T18:57:4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9"/>
    <p:restoredTop sz="96240"/>
  </p:normalViewPr>
  <p:slideViewPr>
    <p:cSldViewPr snapToGrid="0" snapToObjects="1">
      <p:cViewPr varScale="1">
        <p:scale>
          <a:sx n="89" d="100"/>
          <a:sy n="89" d="100"/>
        </p:scale>
        <p:origin x="60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7512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a Capuano" userId="9422baa8-8a55-4faf-8866-9c750d454dca" providerId="ADAL" clId="{0D83E197-7590-4117-A6DC-6BF35F1C02F5}"/>
    <pc:docChg chg="undo redo custSel addSld delSld modSld sldOrd delMainMaster">
      <pc:chgData name="Roberta Capuano" userId="9422baa8-8a55-4faf-8866-9c750d454dca" providerId="ADAL" clId="{0D83E197-7590-4117-A6DC-6BF35F1C02F5}" dt="2022-11-20T18:59:08.187" v="2881" actId="47"/>
      <pc:docMkLst>
        <pc:docMk/>
      </pc:docMkLst>
      <pc:sldChg chg="del">
        <pc:chgData name="Roberta Capuano" userId="9422baa8-8a55-4faf-8866-9c750d454dca" providerId="ADAL" clId="{0D83E197-7590-4117-A6DC-6BF35F1C02F5}" dt="2022-11-20T12:48:55.696" v="1678" actId="47"/>
        <pc:sldMkLst>
          <pc:docMk/>
          <pc:sldMk cId="1892362109" sldId="612"/>
        </pc:sldMkLst>
      </pc:sldChg>
      <pc:sldChg chg="del">
        <pc:chgData name="Roberta Capuano" userId="9422baa8-8a55-4faf-8866-9c750d454dca" providerId="ADAL" clId="{0D83E197-7590-4117-A6DC-6BF35F1C02F5}" dt="2022-11-20T12:48:57.030" v="1680" actId="47"/>
        <pc:sldMkLst>
          <pc:docMk/>
          <pc:sldMk cId="747644173" sldId="638"/>
        </pc:sldMkLst>
      </pc:sldChg>
      <pc:sldChg chg="del">
        <pc:chgData name="Roberta Capuano" userId="9422baa8-8a55-4faf-8866-9c750d454dca" providerId="ADAL" clId="{0D83E197-7590-4117-A6DC-6BF35F1C02F5}" dt="2022-11-20T12:48:59.535" v="1683" actId="47"/>
        <pc:sldMkLst>
          <pc:docMk/>
          <pc:sldMk cId="3288634510" sldId="639"/>
        </pc:sldMkLst>
      </pc:sldChg>
      <pc:sldChg chg="del">
        <pc:chgData name="Roberta Capuano" userId="9422baa8-8a55-4faf-8866-9c750d454dca" providerId="ADAL" clId="{0D83E197-7590-4117-A6DC-6BF35F1C02F5}" dt="2022-11-20T12:49:02.110" v="1689" actId="47"/>
        <pc:sldMkLst>
          <pc:docMk/>
          <pc:sldMk cId="595750373" sldId="643"/>
        </pc:sldMkLst>
      </pc:sldChg>
      <pc:sldChg chg="del">
        <pc:chgData name="Roberta Capuano" userId="9422baa8-8a55-4faf-8866-9c750d454dca" providerId="ADAL" clId="{0D83E197-7590-4117-A6DC-6BF35F1C02F5}" dt="2022-11-20T12:49:02.886" v="1691" actId="47"/>
        <pc:sldMkLst>
          <pc:docMk/>
          <pc:sldMk cId="2185244162" sldId="646"/>
        </pc:sldMkLst>
      </pc:sldChg>
      <pc:sldChg chg="del">
        <pc:chgData name="Roberta Capuano" userId="9422baa8-8a55-4faf-8866-9c750d454dca" providerId="ADAL" clId="{0D83E197-7590-4117-A6DC-6BF35F1C02F5}" dt="2022-11-20T12:49:02.553" v="1690" actId="47"/>
        <pc:sldMkLst>
          <pc:docMk/>
          <pc:sldMk cId="1767516197" sldId="648"/>
        </pc:sldMkLst>
      </pc:sldChg>
      <pc:sldChg chg="del">
        <pc:chgData name="Roberta Capuano" userId="9422baa8-8a55-4faf-8866-9c750d454dca" providerId="ADAL" clId="{0D83E197-7590-4117-A6DC-6BF35F1C02F5}" dt="2022-11-20T12:48:56.466" v="1679" actId="47"/>
        <pc:sldMkLst>
          <pc:docMk/>
          <pc:sldMk cId="114509681" sldId="649"/>
        </pc:sldMkLst>
      </pc:sldChg>
      <pc:sldChg chg="del">
        <pc:chgData name="Roberta Capuano" userId="9422baa8-8a55-4faf-8866-9c750d454dca" providerId="ADAL" clId="{0D83E197-7590-4117-A6DC-6BF35F1C02F5}" dt="2022-11-20T12:48:59.980" v="1684" actId="47"/>
        <pc:sldMkLst>
          <pc:docMk/>
          <pc:sldMk cId="3332407040" sldId="651"/>
        </pc:sldMkLst>
      </pc:sldChg>
      <pc:sldChg chg="del">
        <pc:chgData name="Roberta Capuano" userId="9422baa8-8a55-4faf-8866-9c750d454dca" providerId="ADAL" clId="{0D83E197-7590-4117-A6DC-6BF35F1C02F5}" dt="2022-11-20T12:49:00.462" v="1685" actId="47"/>
        <pc:sldMkLst>
          <pc:docMk/>
          <pc:sldMk cId="1189898027" sldId="652"/>
        </pc:sldMkLst>
      </pc:sldChg>
      <pc:sldChg chg="del">
        <pc:chgData name="Roberta Capuano" userId="9422baa8-8a55-4faf-8866-9c750d454dca" providerId="ADAL" clId="{0D83E197-7590-4117-A6DC-6BF35F1C02F5}" dt="2022-11-20T12:49:00.883" v="1686" actId="47"/>
        <pc:sldMkLst>
          <pc:docMk/>
          <pc:sldMk cId="3627747063" sldId="654"/>
        </pc:sldMkLst>
      </pc:sldChg>
      <pc:sldChg chg="del">
        <pc:chgData name="Roberta Capuano" userId="9422baa8-8a55-4faf-8866-9c750d454dca" providerId="ADAL" clId="{0D83E197-7590-4117-A6DC-6BF35F1C02F5}" dt="2022-11-20T12:49:01.327" v="1687" actId="47"/>
        <pc:sldMkLst>
          <pc:docMk/>
          <pc:sldMk cId="2373325272" sldId="655"/>
        </pc:sldMkLst>
      </pc:sldChg>
      <pc:sldChg chg="del">
        <pc:chgData name="Roberta Capuano" userId="9422baa8-8a55-4faf-8866-9c750d454dca" providerId="ADAL" clId="{0D83E197-7590-4117-A6DC-6BF35F1C02F5}" dt="2022-11-20T12:49:01.716" v="1688" actId="47"/>
        <pc:sldMkLst>
          <pc:docMk/>
          <pc:sldMk cId="122885597" sldId="656"/>
        </pc:sldMkLst>
      </pc:sldChg>
      <pc:sldChg chg="del">
        <pc:chgData name="Roberta Capuano" userId="9422baa8-8a55-4faf-8866-9c750d454dca" providerId="ADAL" clId="{0D83E197-7590-4117-A6DC-6BF35F1C02F5}" dt="2022-11-20T12:48:58.251" v="1681" actId="47"/>
        <pc:sldMkLst>
          <pc:docMk/>
          <pc:sldMk cId="1655622080" sldId="666"/>
        </pc:sldMkLst>
      </pc:sldChg>
      <pc:sldChg chg="del">
        <pc:chgData name="Roberta Capuano" userId="9422baa8-8a55-4faf-8866-9c750d454dca" providerId="ADAL" clId="{0D83E197-7590-4117-A6DC-6BF35F1C02F5}" dt="2022-11-20T12:49:03.895" v="1693" actId="47"/>
        <pc:sldMkLst>
          <pc:docMk/>
          <pc:sldMk cId="2967222495" sldId="668"/>
        </pc:sldMkLst>
      </pc:sldChg>
      <pc:sldChg chg="del">
        <pc:chgData name="Roberta Capuano" userId="9422baa8-8a55-4faf-8866-9c750d454dca" providerId="ADAL" clId="{0D83E197-7590-4117-A6DC-6BF35F1C02F5}" dt="2022-11-20T12:48:58.811" v="1682" actId="47"/>
        <pc:sldMkLst>
          <pc:docMk/>
          <pc:sldMk cId="3131602823" sldId="673"/>
        </pc:sldMkLst>
      </pc:sldChg>
      <pc:sldChg chg="del">
        <pc:chgData name="Roberta Capuano" userId="9422baa8-8a55-4faf-8866-9c750d454dca" providerId="ADAL" clId="{0D83E197-7590-4117-A6DC-6BF35F1C02F5}" dt="2022-11-20T12:49:04.478" v="1694" actId="47"/>
        <pc:sldMkLst>
          <pc:docMk/>
          <pc:sldMk cId="1336155259" sldId="691"/>
        </pc:sldMkLst>
      </pc:sldChg>
      <pc:sldChg chg="del">
        <pc:chgData name="Roberta Capuano" userId="9422baa8-8a55-4faf-8866-9c750d454dca" providerId="ADAL" clId="{0D83E197-7590-4117-A6DC-6BF35F1C02F5}" dt="2022-11-20T12:49:03.333" v="1692" actId="47"/>
        <pc:sldMkLst>
          <pc:docMk/>
          <pc:sldMk cId="3715437598" sldId="775"/>
        </pc:sldMkLst>
      </pc:sldChg>
      <pc:sldChg chg="del">
        <pc:chgData name="Roberta Capuano" userId="9422baa8-8a55-4faf-8866-9c750d454dca" providerId="ADAL" clId="{0D83E197-7590-4117-A6DC-6BF35F1C02F5}" dt="2022-11-20T17:25:10.801" v="1697" actId="47"/>
        <pc:sldMkLst>
          <pc:docMk/>
          <pc:sldMk cId="2881297712" sldId="776"/>
        </pc:sldMkLst>
      </pc:sldChg>
      <pc:sldChg chg="del">
        <pc:chgData name="Roberta Capuano" userId="9422baa8-8a55-4faf-8866-9c750d454dca" providerId="ADAL" clId="{0D83E197-7590-4117-A6DC-6BF35F1C02F5}" dt="2022-11-20T12:01:25.776" v="607" actId="47"/>
        <pc:sldMkLst>
          <pc:docMk/>
          <pc:sldMk cId="299289468" sldId="777"/>
        </pc:sldMkLst>
      </pc:sldChg>
      <pc:sldChg chg="del">
        <pc:chgData name="Roberta Capuano" userId="9422baa8-8a55-4faf-8866-9c750d454dca" providerId="ADAL" clId="{0D83E197-7590-4117-A6DC-6BF35F1C02F5}" dt="2022-11-20T12:01:27.834" v="608" actId="47"/>
        <pc:sldMkLst>
          <pc:docMk/>
          <pc:sldMk cId="3839434787" sldId="778"/>
        </pc:sldMkLst>
      </pc:sldChg>
      <pc:sldChg chg="ord">
        <pc:chgData name="Roberta Capuano" userId="9422baa8-8a55-4faf-8866-9c750d454dca" providerId="ADAL" clId="{0D83E197-7590-4117-A6DC-6BF35F1C02F5}" dt="2022-11-20T17:21:16.979" v="1696"/>
        <pc:sldMkLst>
          <pc:docMk/>
          <pc:sldMk cId="419022995" sldId="779"/>
        </pc:sldMkLst>
      </pc:sldChg>
      <pc:sldChg chg="delSp mod ord">
        <pc:chgData name="Roberta Capuano" userId="9422baa8-8a55-4faf-8866-9c750d454dca" providerId="ADAL" clId="{0D83E197-7590-4117-A6DC-6BF35F1C02F5}" dt="2022-11-20T17:26:23.189" v="1699"/>
        <pc:sldMkLst>
          <pc:docMk/>
          <pc:sldMk cId="1984268394" sldId="780"/>
        </pc:sldMkLst>
        <pc:spChg chg="del">
          <ac:chgData name="Roberta Capuano" userId="9422baa8-8a55-4faf-8866-9c750d454dca" providerId="ADAL" clId="{0D83E197-7590-4117-A6DC-6BF35F1C02F5}" dt="2022-11-20T12:02:22.383" v="613" actId="478"/>
          <ac:spMkLst>
            <pc:docMk/>
            <pc:sldMk cId="1984268394" sldId="780"/>
            <ac:spMk id="4" creationId="{0713DD1A-8D37-4F71-87E4-8E00A31026B4}"/>
          </ac:spMkLst>
        </pc:spChg>
      </pc:sldChg>
      <pc:sldChg chg="del">
        <pc:chgData name="Roberta Capuano" userId="9422baa8-8a55-4faf-8866-9c750d454dca" providerId="ADAL" clId="{0D83E197-7590-4117-A6DC-6BF35F1C02F5}" dt="2022-11-20T12:06:52.124" v="809" actId="47"/>
        <pc:sldMkLst>
          <pc:docMk/>
          <pc:sldMk cId="245700005" sldId="781"/>
        </pc:sldMkLst>
      </pc:sldChg>
      <pc:sldChg chg="del">
        <pc:chgData name="Roberta Capuano" userId="9422baa8-8a55-4faf-8866-9c750d454dca" providerId="ADAL" clId="{0D83E197-7590-4117-A6DC-6BF35F1C02F5}" dt="2022-11-20T12:18:34.153" v="1014" actId="47"/>
        <pc:sldMkLst>
          <pc:docMk/>
          <pc:sldMk cId="2729628161" sldId="782"/>
        </pc:sldMkLst>
      </pc:sldChg>
      <pc:sldChg chg="del">
        <pc:chgData name="Roberta Capuano" userId="9422baa8-8a55-4faf-8866-9c750d454dca" providerId="ADAL" clId="{0D83E197-7590-4117-A6DC-6BF35F1C02F5}" dt="2022-11-20T12:34:13.085" v="1378" actId="47"/>
        <pc:sldMkLst>
          <pc:docMk/>
          <pc:sldMk cId="139424492" sldId="783"/>
        </pc:sldMkLst>
      </pc:sldChg>
      <pc:sldChg chg="del">
        <pc:chgData name="Roberta Capuano" userId="9422baa8-8a55-4faf-8866-9c750d454dca" providerId="ADAL" clId="{0D83E197-7590-4117-A6DC-6BF35F1C02F5}" dt="2022-11-20T12:48:01.829" v="1675" actId="47"/>
        <pc:sldMkLst>
          <pc:docMk/>
          <pc:sldMk cId="2696906586" sldId="784"/>
        </pc:sldMkLst>
      </pc:sldChg>
      <pc:sldChg chg="addSp delSp modSp mod modClrScheme modAnim delDesignElem chgLayout">
        <pc:chgData name="Roberta Capuano" userId="9422baa8-8a55-4faf-8866-9c750d454dca" providerId="ADAL" clId="{0D83E197-7590-4117-A6DC-6BF35F1C02F5}" dt="2022-11-20T17:41:07.376" v="1808" actId="1076"/>
        <pc:sldMkLst>
          <pc:docMk/>
          <pc:sldMk cId="3994971490" sldId="785"/>
        </pc:sldMkLst>
        <pc:spChg chg="mod ord">
          <ac:chgData name="Roberta Capuano" userId="9422baa8-8a55-4faf-8866-9c750d454dca" providerId="ADAL" clId="{0D83E197-7590-4117-A6DC-6BF35F1C02F5}" dt="2022-11-20T17:36:29.304" v="1737" actId="404"/>
          <ac:spMkLst>
            <pc:docMk/>
            <pc:sldMk cId="3994971490" sldId="785"/>
            <ac:spMk id="2" creationId="{4CC32F1A-7A5E-483F-A28A-CEEB0DA59D45}"/>
          </ac:spMkLst>
        </pc:spChg>
        <pc:spChg chg="mod ord">
          <ac:chgData name="Roberta Capuano" userId="9422baa8-8a55-4faf-8866-9c750d454dca" providerId="ADAL" clId="{0D83E197-7590-4117-A6DC-6BF35F1C02F5}" dt="2022-11-20T17:40:37.885" v="1796" actId="21"/>
          <ac:spMkLst>
            <pc:docMk/>
            <pc:sldMk cId="3994971490" sldId="785"/>
            <ac:spMk id="3" creationId="{E7108346-BCF8-4C9E-807F-57D8919A818E}"/>
          </ac:spMkLst>
        </pc:spChg>
        <pc:spChg chg="del mod ord">
          <ac:chgData name="Roberta Capuano" userId="9422baa8-8a55-4faf-8866-9c750d454dca" providerId="ADAL" clId="{0D83E197-7590-4117-A6DC-6BF35F1C02F5}" dt="2022-11-20T17:40:00.948" v="1791" actId="478"/>
          <ac:spMkLst>
            <pc:docMk/>
            <pc:sldMk cId="3994971490" sldId="785"/>
            <ac:spMk id="4" creationId="{EC3675FA-17E9-4CB8-B41B-64B27BEDDAD4}"/>
          </ac:spMkLst>
        </pc:spChg>
        <pc:spChg chg="add mod">
          <ac:chgData name="Roberta Capuano" userId="9422baa8-8a55-4faf-8866-9c750d454dca" providerId="ADAL" clId="{0D83E197-7590-4117-A6DC-6BF35F1C02F5}" dt="2022-11-20T17:41:07.376" v="1808" actId="1076"/>
          <ac:spMkLst>
            <pc:docMk/>
            <pc:sldMk cId="3994971490" sldId="785"/>
            <ac:spMk id="5" creationId="{1FFC2890-C9B0-C38D-6845-6952BE8A4242}"/>
          </ac:spMkLst>
        </pc:spChg>
        <pc:spChg chg="del">
          <ac:chgData name="Roberta Capuano" userId="9422baa8-8a55-4faf-8866-9c750d454dca" providerId="ADAL" clId="{0D83E197-7590-4117-A6DC-6BF35F1C02F5}" dt="2022-11-20T17:35:04.908" v="1702" actId="700"/>
          <ac:spMkLst>
            <pc:docMk/>
            <pc:sldMk cId="3994971490" sldId="785"/>
            <ac:spMk id="100" creationId="{DAF1966E-FD40-4A4A-B61B-C4DF7FA05F06}"/>
          </ac:spMkLst>
        </pc:spChg>
        <pc:spChg chg="del">
          <ac:chgData name="Roberta Capuano" userId="9422baa8-8a55-4faf-8866-9c750d454dca" providerId="ADAL" clId="{0D83E197-7590-4117-A6DC-6BF35F1C02F5}" dt="2022-11-20T17:35:04.908" v="1702" actId="700"/>
          <ac:spMkLst>
            <pc:docMk/>
            <pc:sldMk cId="3994971490" sldId="785"/>
            <ac:spMk id="102" creationId="{047BFA19-D45E-416B-A404-7AF2F3F27017}"/>
          </ac:spMkLst>
        </pc:spChg>
        <pc:spChg chg="del">
          <ac:chgData name="Roberta Capuano" userId="9422baa8-8a55-4faf-8866-9c750d454dca" providerId="ADAL" clId="{0D83E197-7590-4117-A6DC-6BF35F1C02F5}" dt="2022-11-20T17:35:04.908" v="1702" actId="700"/>
          <ac:spMkLst>
            <pc:docMk/>
            <pc:sldMk cId="3994971490" sldId="785"/>
            <ac:spMk id="104" creationId="{8E0105E7-23DB-4CF2-8258-FF47C7620F6E}"/>
          </ac:spMkLst>
        </pc:spChg>
        <pc:spChg chg="del">
          <ac:chgData name="Roberta Capuano" userId="9422baa8-8a55-4faf-8866-9c750d454dca" providerId="ADAL" clId="{0D83E197-7590-4117-A6DC-6BF35F1C02F5}" dt="2022-11-20T17:35:04.908" v="1702" actId="700"/>
          <ac:spMkLst>
            <pc:docMk/>
            <pc:sldMk cId="3994971490" sldId="785"/>
            <ac:spMk id="106" creationId="{074B4F7D-14B2-478B-8BF5-01E4E0C5D263}"/>
          </ac:spMkLst>
        </pc:spChg>
      </pc:sldChg>
      <pc:sldChg chg="del">
        <pc:chgData name="Roberta Capuano" userId="9422baa8-8a55-4faf-8866-9c750d454dca" providerId="ADAL" clId="{0D83E197-7590-4117-A6DC-6BF35F1C02F5}" dt="2022-11-20T18:27:47.689" v="2466" actId="47"/>
        <pc:sldMkLst>
          <pc:docMk/>
          <pc:sldMk cId="4192186944" sldId="786"/>
        </pc:sldMkLst>
      </pc:sldChg>
      <pc:sldChg chg="del">
        <pc:chgData name="Roberta Capuano" userId="9422baa8-8a55-4faf-8866-9c750d454dca" providerId="ADAL" clId="{0D83E197-7590-4117-A6DC-6BF35F1C02F5}" dt="2022-11-20T18:57:24.930" v="2846" actId="47"/>
        <pc:sldMkLst>
          <pc:docMk/>
          <pc:sldMk cId="4023436907" sldId="787"/>
        </pc:sldMkLst>
      </pc:sldChg>
      <pc:sldChg chg="del">
        <pc:chgData name="Roberta Capuano" userId="9422baa8-8a55-4faf-8866-9c750d454dca" providerId="ADAL" clId="{0D83E197-7590-4117-A6DC-6BF35F1C02F5}" dt="2022-11-20T18:59:03.668" v="2880" actId="47"/>
        <pc:sldMkLst>
          <pc:docMk/>
          <pc:sldMk cId="3241073636" sldId="788"/>
        </pc:sldMkLst>
      </pc:sldChg>
      <pc:sldChg chg="modSp mod">
        <pc:chgData name="Roberta Capuano" userId="9422baa8-8a55-4faf-8866-9c750d454dca" providerId="ADAL" clId="{0D83E197-7590-4117-A6DC-6BF35F1C02F5}" dt="2022-11-20T11:47:49.760" v="41" actId="255"/>
        <pc:sldMkLst>
          <pc:docMk/>
          <pc:sldMk cId="4094033703" sldId="792"/>
        </pc:sldMkLst>
        <pc:spChg chg="mod">
          <ac:chgData name="Roberta Capuano" userId="9422baa8-8a55-4faf-8866-9c750d454dca" providerId="ADAL" clId="{0D83E197-7590-4117-A6DC-6BF35F1C02F5}" dt="2022-11-20T11:37:14.545" v="2" actId="207"/>
          <ac:spMkLst>
            <pc:docMk/>
            <pc:sldMk cId="4094033703" sldId="792"/>
            <ac:spMk id="2" creationId="{A760FCDE-C7A7-41A0-A2CE-73529E36514C}"/>
          </ac:spMkLst>
        </pc:spChg>
        <pc:spChg chg="mod">
          <ac:chgData name="Roberta Capuano" userId="9422baa8-8a55-4faf-8866-9c750d454dca" providerId="ADAL" clId="{0D83E197-7590-4117-A6DC-6BF35F1C02F5}" dt="2022-11-20T11:47:49.760" v="41" actId="255"/>
          <ac:spMkLst>
            <pc:docMk/>
            <pc:sldMk cId="4094033703" sldId="792"/>
            <ac:spMk id="3" creationId="{7DB520BF-7659-47D6-A95C-C8A198CF4820}"/>
          </ac:spMkLst>
        </pc:spChg>
      </pc:sldChg>
      <pc:sldChg chg="del">
        <pc:chgData name="Roberta Capuano" userId="9422baa8-8a55-4faf-8866-9c750d454dca" providerId="ADAL" clId="{0D83E197-7590-4117-A6DC-6BF35F1C02F5}" dt="2022-11-20T18:59:08.187" v="2881" actId="47"/>
        <pc:sldMkLst>
          <pc:docMk/>
          <pc:sldMk cId="3322493158" sldId="793"/>
        </pc:sldMkLst>
      </pc:sldChg>
      <pc:sldChg chg="modSp mod">
        <pc:chgData name="Roberta Capuano" userId="9422baa8-8a55-4faf-8866-9c750d454dca" providerId="ADAL" clId="{0D83E197-7590-4117-A6DC-6BF35F1C02F5}" dt="2022-11-20T12:02:10.942" v="610" actId="27636"/>
        <pc:sldMkLst>
          <pc:docMk/>
          <pc:sldMk cId="4007968601" sldId="797"/>
        </pc:sldMkLst>
        <pc:spChg chg="mod">
          <ac:chgData name="Roberta Capuano" userId="9422baa8-8a55-4faf-8866-9c750d454dca" providerId="ADAL" clId="{0D83E197-7590-4117-A6DC-6BF35F1C02F5}" dt="2022-11-20T12:02:10.942" v="610" actId="27636"/>
          <ac:spMkLst>
            <pc:docMk/>
            <pc:sldMk cId="4007968601" sldId="797"/>
            <ac:spMk id="2" creationId="{CC0FDFC1-D378-26F6-76E5-370F9475E108}"/>
          </ac:spMkLst>
        </pc:spChg>
      </pc:sldChg>
      <pc:sldChg chg="delSp mod ord delAnim">
        <pc:chgData name="Roberta Capuano" userId="9422baa8-8a55-4faf-8866-9c750d454dca" providerId="ADAL" clId="{0D83E197-7590-4117-A6DC-6BF35F1C02F5}" dt="2022-11-20T12:48:08.871" v="1677" actId="478"/>
        <pc:sldMkLst>
          <pc:docMk/>
          <pc:sldMk cId="2049519446" sldId="799"/>
        </pc:sldMkLst>
        <pc:spChg chg="del">
          <ac:chgData name="Roberta Capuano" userId="9422baa8-8a55-4faf-8866-9c750d454dca" providerId="ADAL" clId="{0D83E197-7590-4117-A6DC-6BF35F1C02F5}" dt="2022-11-20T12:48:08.871" v="1677" actId="478"/>
          <ac:spMkLst>
            <pc:docMk/>
            <pc:sldMk cId="2049519446" sldId="799"/>
            <ac:spMk id="2" creationId="{677F528A-18A9-F3BC-5E16-88232B66A87C}"/>
          </ac:spMkLst>
        </pc:spChg>
        <pc:spChg chg="del">
          <ac:chgData name="Roberta Capuano" userId="9422baa8-8a55-4faf-8866-9c750d454dca" providerId="ADAL" clId="{0D83E197-7590-4117-A6DC-6BF35F1C02F5}" dt="2022-11-20T12:48:06.052" v="1676" actId="478"/>
          <ac:spMkLst>
            <pc:docMk/>
            <pc:sldMk cId="2049519446" sldId="799"/>
            <ac:spMk id="5" creationId="{E42B38F0-23A4-A4E3-BB50-7DC2C7B78C19}"/>
          </ac:spMkLst>
        </pc:spChg>
      </pc:sldChg>
      <pc:sldChg chg="modSp new del mod">
        <pc:chgData name="Roberta Capuano" userId="9422baa8-8a55-4faf-8866-9c750d454dca" providerId="ADAL" clId="{0D83E197-7590-4117-A6DC-6BF35F1C02F5}" dt="2022-11-20T12:00:54.185" v="606" actId="47"/>
        <pc:sldMkLst>
          <pc:docMk/>
          <pc:sldMk cId="3529829424" sldId="800"/>
        </pc:sldMkLst>
        <pc:spChg chg="mod">
          <ac:chgData name="Roberta Capuano" userId="9422baa8-8a55-4faf-8866-9c750d454dca" providerId="ADAL" clId="{0D83E197-7590-4117-A6DC-6BF35F1C02F5}" dt="2022-11-20T11:57:28.432" v="276"/>
          <ac:spMkLst>
            <pc:docMk/>
            <pc:sldMk cId="3529829424" sldId="800"/>
            <ac:spMk id="2" creationId="{510A1198-FB14-7932-8078-47A476E0F430}"/>
          </ac:spMkLst>
        </pc:spChg>
        <pc:spChg chg="mod">
          <ac:chgData name="Roberta Capuano" userId="9422baa8-8a55-4faf-8866-9c750d454dca" providerId="ADAL" clId="{0D83E197-7590-4117-A6DC-6BF35F1C02F5}" dt="2022-11-20T11:53:26.249" v="119" actId="20577"/>
          <ac:spMkLst>
            <pc:docMk/>
            <pc:sldMk cId="3529829424" sldId="800"/>
            <ac:spMk id="3" creationId="{2017FB39-526A-2F04-4695-619BC480B4E4}"/>
          </ac:spMkLst>
        </pc:spChg>
      </pc:sldChg>
      <pc:sldChg chg="addSp delSp modSp add mod modAnim">
        <pc:chgData name="Roberta Capuano" userId="9422baa8-8a55-4faf-8866-9c750d454dca" providerId="ADAL" clId="{0D83E197-7590-4117-A6DC-6BF35F1C02F5}" dt="2022-11-20T12:33:53.258" v="1359" actId="6549"/>
        <pc:sldMkLst>
          <pc:docMk/>
          <pc:sldMk cId="2188692267" sldId="801"/>
        </pc:sldMkLst>
        <pc:spChg chg="mod">
          <ac:chgData name="Roberta Capuano" userId="9422baa8-8a55-4faf-8866-9c750d454dca" providerId="ADAL" clId="{0D83E197-7590-4117-A6DC-6BF35F1C02F5}" dt="2022-11-20T12:33:53.258" v="1359" actId="6549"/>
          <ac:spMkLst>
            <pc:docMk/>
            <pc:sldMk cId="2188692267" sldId="801"/>
            <ac:spMk id="2" creationId="{85BC94C8-EBD4-49D1-A446-6DC18D9A3BA9}"/>
          </ac:spMkLst>
        </pc:spChg>
        <pc:spChg chg="mod">
          <ac:chgData name="Roberta Capuano" userId="9422baa8-8a55-4faf-8866-9c750d454dca" providerId="ADAL" clId="{0D83E197-7590-4117-A6DC-6BF35F1C02F5}" dt="2022-11-20T12:00:36.875" v="604" actId="20577"/>
          <ac:spMkLst>
            <pc:docMk/>
            <pc:sldMk cId="2188692267" sldId="801"/>
            <ac:spMk id="3" creationId="{35689F80-6AC0-40F9-8037-85EEC03867F1}"/>
          </ac:spMkLst>
        </pc:spChg>
        <pc:spChg chg="del">
          <ac:chgData name="Roberta Capuano" userId="9422baa8-8a55-4faf-8866-9c750d454dca" providerId="ADAL" clId="{0D83E197-7590-4117-A6DC-6BF35F1C02F5}" dt="2022-11-20T12:02:18.979" v="612" actId="478"/>
          <ac:spMkLst>
            <pc:docMk/>
            <pc:sldMk cId="2188692267" sldId="801"/>
            <ac:spMk id="4" creationId="{0713DD1A-8D37-4F71-87E4-8E00A31026B4}"/>
          </ac:spMkLst>
        </pc:spChg>
        <pc:spChg chg="add mod">
          <ac:chgData name="Roberta Capuano" userId="9422baa8-8a55-4faf-8866-9c750d454dca" providerId="ADAL" clId="{0D83E197-7590-4117-A6DC-6BF35F1C02F5}" dt="2022-11-20T12:06:48.275" v="808" actId="113"/>
          <ac:spMkLst>
            <pc:docMk/>
            <pc:sldMk cId="2188692267" sldId="801"/>
            <ac:spMk id="7" creationId="{A6E560D0-95C2-9063-B3CB-E066796705AF}"/>
          </ac:spMkLst>
        </pc:spChg>
        <pc:picChg chg="add mod">
          <ac:chgData name="Roberta Capuano" userId="9422baa8-8a55-4faf-8866-9c750d454dca" providerId="ADAL" clId="{0D83E197-7590-4117-A6DC-6BF35F1C02F5}" dt="2022-11-20T12:02:14.998" v="611" actId="1076"/>
          <ac:picMkLst>
            <pc:docMk/>
            <pc:sldMk cId="2188692267" sldId="801"/>
            <ac:picMk id="6" creationId="{56450179-7AA0-A7B9-B6E3-0F5B1A7301B1}"/>
          </ac:picMkLst>
        </pc:picChg>
        <pc:picChg chg="del">
          <ac:chgData name="Roberta Capuano" userId="9422baa8-8a55-4faf-8866-9c750d454dca" providerId="ADAL" clId="{0D83E197-7590-4117-A6DC-6BF35F1C02F5}" dt="2022-11-20T12:00:47.887" v="605" actId="478"/>
          <ac:picMkLst>
            <pc:docMk/>
            <pc:sldMk cId="2188692267" sldId="801"/>
            <ac:picMk id="8" creationId="{D487BCA7-0698-48EF-832D-7C23D3FD49D6}"/>
          </ac:picMkLst>
        </pc:picChg>
      </pc:sldChg>
      <pc:sldChg chg="addSp delSp modSp add mod delAnim modAnim">
        <pc:chgData name="Roberta Capuano" userId="9422baa8-8a55-4faf-8866-9c750d454dca" providerId="ADAL" clId="{0D83E197-7590-4117-A6DC-6BF35F1C02F5}" dt="2022-11-20T12:33:58.572" v="1368" actId="20577"/>
        <pc:sldMkLst>
          <pc:docMk/>
          <pc:sldMk cId="2255530645" sldId="802"/>
        </pc:sldMkLst>
        <pc:spChg chg="mod">
          <ac:chgData name="Roberta Capuano" userId="9422baa8-8a55-4faf-8866-9c750d454dca" providerId="ADAL" clId="{0D83E197-7590-4117-A6DC-6BF35F1C02F5}" dt="2022-11-20T12:33:58.572" v="1368" actId="20577"/>
          <ac:spMkLst>
            <pc:docMk/>
            <pc:sldMk cId="2255530645" sldId="802"/>
            <ac:spMk id="2" creationId="{85BC94C8-EBD4-49D1-A446-6DC18D9A3BA9}"/>
          </ac:spMkLst>
        </pc:spChg>
        <pc:spChg chg="mod">
          <ac:chgData name="Roberta Capuano" userId="9422baa8-8a55-4faf-8866-9c750d454dca" providerId="ADAL" clId="{0D83E197-7590-4117-A6DC-6BF35F1C02F5}" dt="2022-11-20T12:18:25.562" v="1013" actId="403"/>
          <ac:spMkLst>
            <pc:docMk/>
            <pc:sldMk cId="2255530645" sldId="802"/>
            <ac:spMk id="3" creationId="{35689F80-6AC0-40F9-8037-85EEC03867F1}"/>
          </ac:spMkLst>
        </pc:spChg>
        <pc:spChg chg="mod">
          <ac:chgData name="Roberta Capuano" userId="9422baa8-8a55-4faf-8866-9c750d454dca" providerId="ADAL" clId="{0D83E197-7590-4117-A6DC-6BF35F1C02F5}" dt="2022-11-20T12:18:07.568" v="1012" actId="1076"/>
          <ac:spMkLst>
            <pc:docMk/>
            <pc:sldMk cId="2255530645" sldId="802"/>
            <ac:spMk id="7" creationId="{A6E560D0-95C2-9063-B3CB-E066796705AF}"/>
          </ac:spMkLst>
        </pc:spChg>
        <pc:picChg chg="add mod">
          <ac:chgData name="Roberta Capuano" userId="9422baa8-8a55-4faf-8866-9c750d454dca" providerId="ADAL" clId="{0D83E197-7590-4117-A6DC-6BF35F1C02F5}" dt="2022-11-20T12:18:03.038" v="1011" actId="1076"/>
          <ac:picMkLst>
            <pc:docMk/>
            <pc:sldMk cId="2255530645" sldId="802"/>
            <ac:picMk id="5" creationId="{E95ADBEA-035C-3370-113C-73BDDD7F78C7}"/>
          </ac:picMkLst>
        </pc:picChg>
        <pc:picChg chg="del">
          <ac:chgData name="Roberta Capuano" userId="9422baa8-8a55-4faf-8866-9c750d454dca" providerId="ADAL" clId="{0D83E197-7590-4117-A6DC-6BF35F1C02F5}" dt="2022-11-20T12:16:28.652" v="1001" actId="478"/>
          <ac:picMkLst>
            <pc:docMk/>
            <pc:sldMk cId="2255530645" sldId="802"/>
            <ac:picMk id="6" creationId="{56450179-7AA0-A7B9-B6E3-0F5B1A7301B1}"/>
          </ac:picMkLst>
        </pc:picChg>
      </pc:sldChg>
      <pc:sldChg chg="new del">
        <pc:chgData name="Roberta Capuano" userId="9422baa8-8a55-4faf-8866-9c750d454dca" providerId="ADAL" clId="{0D83E197-7590-4117-A6DC-6BF35F1C02F5}" dt="2022-11-20T12:11:44.424" v="811" actId="47"/>
        <pc:sldMkLst>
          <pc:docMk/>
          <pc:sldMk cId="2345419119" sldId="802"/>
        </pc:sldMkLst>
      </pc:sldChg>
      <pc:sldChg chg="addSp delSp modSp add mod ord delAnim modAnim">
        <pc:chgData name="Roberta Capuano" userId="9422baa8-8a55-4faf-8866-9c750d454dca" providerId="ADAL" clId="{0D83E197-7590-4117-A6DC-6BF35F1C02F5}" dt="2022-11-20T12:34:03.298" v="1377" actId="6549"/>
        <pc:sldMkLst>
          <pc:docMk/>
          <pc:sldMk cId="1450219283" sldId="803"/>
        </pc:sldMkLst>
        <pc:spChg chg="mod">
          <ac:chgData name="Roberta Capuano" userId="9422baa8-8a55-4faf-8866-9c750d454dca" providerId="ADAL" clId="{0D83E197-7590-4117-A6DC-6BF35F1C02F5}" dt="2022-11-20T12:34:03.298" v="1377" actId="6549"/>
          <ac:spMkLst>
            <pc:docMk/>
            <pc:sldMk cId="1450219283" sldId="803"/>
            <ac:spMk id="2" creationId="{85BC94C8-EBD4-49D1-A446-6DC18D9A3BA9}"/>
          </ac:spMkLst>
        </pc:spChg>
        <pc:spChg chg="mod">
          <ac:chgData name="Roberta Capuano" userId="9422baa8-8a55-4faf-8866-9c750d454dca" providerId="ADAL" clId="{0D83E197-7590-4117-A6DC-6BF35F1C02F5}" dt="2022-11-20T12:30:21.590" v="1339" actId="6549"/>
          <ac:spMkLst>
            <pc:docMk/>
            <pc:sldMk cId="1450219283" sldId="803"/>
            <ac:spMk id="3" creationId="{35689F80-6AC0-40F9-8037-85EEC03867F1}"/>
          </ac:spMkLst>
        </pc:spChg>
        <pc:spChg chg="mod">
          <ac:chgData name="Roberta Capuano" userId="9422baa8-8a55-4faf-8866-9c750d454dca" providerId="ADAL" clId="{0D83E197-7590-4117-A6DC-6BF35F1C02F5}" dt="2022-11-20T12:31:20.917" v="1353" actId="207"/>
          <ac:spMkLst>
            <pc:docMk/>
            <pc:sldMk cId="1450219283" sldId="803"/>
            <ac:spMk id="7" creationId="{A6E560D0-95C2-9063-B3CB-E066796705AF}"/>
          </ac:spMkLst>
        </pc:spChg>
        <pc:picChg chg="add mod">
          <ac:chgData name="Roberta Capuano" userId="9422baa8-8a55-4faf-8866-9c750d454dca" providerId="ADAL" clId="{0D83E197-7590-4117-A6DC-6BF35F1C02F5}" dt="2022-11-20T12:33:33.071" v="1356" actId="1076"/>
          <ac:picMkLst>
            <pc:docMk/>
            <pc:sldMk cId="1450219283" sldId="803"/>
            <ac:picMk id="5" creationId="{5DAD32E9-BC0E-35E3-B93A-E072D08F9F53}"/>
          </ac:picMkLst>
        </pc:picChg>
        <pc:picChg chg="del">
          <ac:chgData name="Roberta Capuano" userId="9422baa8-8a55-4faf-8866-9c750d454dca" providerId="ADAL" clId="{0D83E197-7590-4117-A6DC-6BF35F1C02F5}" dt="2022-11-20T12:33:26.605" v="1354" actId="478"/>
          <ac:picMkLst>
            <pc:docMk/>
            <pc:sldMk cId="1450219283" sldId="803"/>
            <ac:picMk id="6" creationId="{56450179-7AA0-A7B9-B6E3-0F5B1A7301B1}"/>
          </ac:picMkLst>
        </pc:picChg>
      </pc:sldChg>
      <pc:sldChg chg="addSp delSp modSp add mod delAnim modAnim">
        <pc:chgData name="Roberta Capuano" userId="9422baa8-8a55-4faf-8866-9c750d454dca" providerId="ADAL" clId="{0D83E197-7590-4117-A6DC-6BF35F1C02F5}" dt="2022-11-20T17:32:36.827" v="1701" actId="1076"/>
        <pc:sldMkLst>
          <pc:docMk/>
          <pc:sldMk cId="10949726" sldId="804"/>
        </pc:sldMkLst>
        <pc:spChg chg="mod">
          <ac:chgData name="Roberta Capuano" userId="9422baa8-8a55-4faf-8866-9c750d454dca" providerId="ADAL" clId="{0D83E197-7590-4117-A6DC-6BF35F1C02F5}" dt="2022-11-20T17:32:27.540" v="1700" actId="20577"/>
          <ac:spMkLst>
            <pc:docMk/>
            <pc:sldMk cId="10949726" sldId="804"/>
            <ac:spMk id="3" creationId="{35689F80-6AC0-40F9-8037-85EEC03867F1}"/>
          </ac:spMkLst>
        </pc:spChg>
        <pc:spChg chg="add mod">
          <ac:chgData name="Roberta Capuano" userId="9422baa8-8a55-4faf-8866-9c750d454dca" providerId="ADAL" clId="{0D83E197-7590-4117-A6DC-6BF35F1C02F5}" dt="2022-11-20T17:32:36.827" v="1701" actId="1076"/>
          <ac:spMkLst>
            <pc:docMk/>
            <pc:sldMk cId="10949726" sldId="804"/>
            <ac:spMk id="4" creationId="{8F2043F1-EC22-1675-D0D2-AC6A1915ADB0}"/>
          </ac:spMkLst>
        </pc:spChg>
        <pc:spChg chg="del">
          <ac:chgData name="Roberta Capuano" userId="9422baa8-8a55-4faf-8866-9c750d454dca" providerId="ADAL" clId="{0D83E197-7590-4117-A6DC-6BF35F1C02F5}" dt="2022-11-20T12:43:06.700" v="1658" actId="478"/>
          <ac:spMkLst>
            <pc:docMk/>
            <pc:sldMk cId="10949726" sldId="804"/>
            <ac:spMk id="7" creationId="{A6E560D0-95C2-9063-B3CB-E066796705AF}"/>
          </ac:spMkLst>
        </pc:spChg>
        <pc:picChg chg="del">
          <ac:chgData name="Roberta Capuano" userId="9422baa8-8a55-4faf-8866-9c750d454dca" providerId="ADAL" clId="{0D83E197-7590-4117-A6DC-6BF35F1C02F5}" dt="2022-11-20T12:43:08.962" v="1659" actId="478"/>
          <ac:picMkLst>
            <pc:docMk/>
            <pc:sldMk cId="10949726" sldId="804"/>
            <ac:picMk id="5" creationId="{5DAD32E9-BC0E-35E3-B93A-E072D08F9F53}"/>
          </ac:picMkLst>
        </pc:picChg>
      </pc:sldChg>
      <pc:sldChg chg="addSp delSp modSp new mod">
        <pc:chgData name="Roberta Capuano" userId="9422baa8-8a55-4faf-8866-9c750d454dca" providerId="ADAL" clId="{0D83E197-7590-4117-A6DC-6BF35F1C02F5}" dt="2022-11-20T12:47:25.091" v="1674"/>
        <pc:sldMkLst>
          <pc:docMk/>
          <pc:sldMk cId="1058631972" sldId="805"/>
        </pc:sldMkLst>
        <pc:spChg chg="del">
          <ac:chgData name="Roberta Capuano" userId="9422baa8-8a55-4faf-8866-9c750d454dca" providerId="ADAL" clId="{0D83E197-7590-4117-A6DC-6BF35F1C02F5}" dt="2022-11-20T12:47:13.441" v="1671" actId="478"/>
          <ac:spMkLst>
            <pc:docMk/>
            <pc:sldMk cId="1058631972" sldId="805"/>
            <ac:spMk id="2" creationId="{B1068F34-2C5D-A1F0-8C8C-EFEFF81D909A}"/>
          </ac:spMkLst>
        </pc:spChg>
        <pc:spChg chg="mod">
          <ac:chgData name="Roberta Capuano" userId="9422baa8-8a55-4faf-8866-9c750d454dca" providerId="ADAL" clId="{0D83E197-7590-4117-A6DC-6BF35F1C02F5}" dt="2022-11-20T12:47:25.091" v="1674"/>
          <ac:spMkLst>
            <pc:docMk/>
            <pc:sldMk cId="1058631972" sldId="805"/>
            <ac:spMk id="3" creationId="{BBE07C58-1797-9550-BDA7-4FA3553E56C7}"/>
          </ac:spMkLst>
        </pc:spChg>
        <pc:picChg chg="add mod">
          <ac:chgData name="Roberta Capuano" userId="9422baa8-8a55-4faf-8866-9c750d454dca" providerId="ADAL" clId="{0D83E197-7590-4117-A6DC-6BF35F1C02F5}" dt="2022-11-20T12:47:16.635" v="1673" actId="1076"/>
          <ac:picMkLst>
            <pc:docMk/>
            <pc:sldMk cId="1058631972" sldId="805"/>
            <ac:picMk id="5" creationId="{E0CCB02B-D22E-FD6A-0B13-DCE38C0D6E32}"/>
          </ac:picMkLst>
        </pc:picChg>
      </pc:sldChg>
      <pc:sldChg chg="modSp new del mod">
        <pc:chgData name="Roberta Capuano" userId="9422baa8-8a55-4faf-8866-9c750d454dca" providerId="ADAL" clId="{0D83E197-7590-4117-A6DC-6BF35F1C02F5}" dt="2022-11-20T17:57:01.114" v="2213" actId="47"/>
        <pc:sldMkLst>
          <pc:docMk/>
          <pc:sldMk cId="2365013398" sldId="806"/>
        </pc:sldMkLst>
        <pc:spChg chg="mod">
          <ac:chgData name="Roberta Capuano" userId="9422baa8-8a55-4faf-8866-9c750d454dca" providerId="ADAL" clId="{0D83E197-7590-4117-A6DC-6BF35F1C02F5}" dt="2022-11-20T17:51:28.222" v="1984" actId="20577"/>
          <ac:spMkLst>
            <pc:docMk/>
            <pc:sldMk cId="2365013398" sldId="806"/>
            <ac:spMk id="2" creationId="{EA27ECD2-689F-CCC4-571F-7EFD963B0610}"/>
          </ac:spMkLst>
        </pc:spChg>
        <pc:spChg chg="mod">
          <ac:chgData name="Roberta Capuano" userId="9422baa8-8a55-4faf-8866-9c750d454dca" providerId="ADAL" clId="{0D83E197-7590-4117-A6DC-6BF35F1C02F5}" dt="2022-11-20T17:52:23.034" v="2047" actId="20577"/>
          <ac:spMkLst>
            <pc:docMk/>
            <pc:sldMk cId="2365013398" sldId="806"/>
            <ac:spMk id="3" creationId="{2DD10123-2361-6C64-184B-6428CD38C889}"/>
          </ac:spMkLst>
        </pc:spChg>
      </pc:sldChg>
      <pc:sldChg chg="addSp delSp modSp add mod ord addAnim delAnim">
        <pc:chgData name="Roberta Capuano" userId="9422baa8-8a55-4faf-8866-9c750d454dca" providerId="ADAL" clId="{0D83E197-7590-4117-A6DC-6BF35F1C02F5}" dt="2022-11-20T18:20:26.997" v="2254" actId="255"/>
        <pc:sldMkLst>
          <pc:docMk/>
          <pc:sldMk cId="4041035762" sldId="807"/>
        </pc:sldMkLst>
        <pc:spChg chg="mod">
          <ac:chgData name="Roberta Capuano" userId="9422baa8-8a55-4faf-8866-9c750d454dca" providerId="ADAL" clId="{0D83E197-7590-4117-A6DC-6BF35F1C02F5}" dt="2022-11-20T18:20:26.997" v="2254" actId="255"/>
          <ac:spMkLst>
            <pc:docMk/>
            <pc:sldMk cId="4041035762" sldId="807"/>
            <ac:spMk id="3" creationId="{35689F80-6AC0-40F9-8037-85EEC03867F1}"/>
          </ac:spMkLst>
        </pc:spChg>
        <pc:spChg chg="add del mod">
          <ac:chgData name="Roberta Capuano" userId="9422baa8-8a55-4faf-8866-9c750d454dca" providerId="ADAL" clId="{0D83E197-7590-4117-A6DC-6BF35F1C02F5}" dt="2022-11-20T18:20:19.843" v="2252" actId="478"/>
          <ac:spMkLst>
            <pc:docMk/>
            <pc:sldMk cId="4041035762" sldId="807"/>
            <ac:spMk id="7" creationId="{A6E560D0-95C2-9063-B3CB-E066796705AF}"/>
          </ac:spMkLst>
        </pc:spChg>
        <pc:picChg chg="add del mod">
          <ac:chgData name="Roberta Capuano" userId="9422baa8-8a55-4faf-8866-9c750d454dca" providerId="ADAL" clId="{0D83E197-7590-4117-A6DC-6BF35F1C02F5}" dt="2022-11-20T18:17:56.462" v="2244"/>
          <ac:picMkLst>
            <pc:docMk/>
            <pc:sldMk cId="4041035762" sldId="807"/>
            <ac:picMk id="5" creationId="{D1D8DC81-0574-FADC-80E1-082C0253A5B0}"/>
          </ac:picMkLst>
        </pc:picChg>
        <pc:picChg chg="del">
          <ac:chgData name="Roberta Capuano" userId="9422baa8-8a55-4faf-8866-9c750d454dca" providerId="ADAL" clId="{0D83E197-7590-4117-A6DC-6BF35F1C02F5}" dt="2022-11-20T18:08:18.456" v="2218" actId="478"/>
          <ac:picMkLst>
            <pc:docMk/>
            <pc:sldMk cId="4041035762" sldId="807"/>
            <ac:picMk id="6" creationId="{56450179-7AA0-A7B9-B6E3-0F5B1A7301B1}"/>
          </ac:picMkLst>
        </pc:picChg>
        <pc:picChg chg="add del mod">
          <ac:chgData name="Roberta Capuano" userId="9422baa8-8a55-4faf-8866-9c750d454dca" providerId="ADAL" clId="{0D83E197-7590-4117-A6DC-6BF35F1C02F5}" dt="2022-11-20T18:17:54.396" v="2240"/>
          <ac:picMkLst>
            <pc:docMk/>
            <pc:sldMk cId="4041035762" sldId="807"/>
            <ac:picMk id="9" creationId="{196B756D-44D8-7FBD-4028-3B97077F0C0A}"/>
          </ac:picMkLst>
        </pc:picChg>
      </pc:sldChg>
      <pc:sldChg chg="addSp delSp modSp new mod modAnim">
        <pc:chgData name="Roberta Capuano" userId="9422baa8-8a55-4faf-8866-9c750d454dca" providerId="ADAL" clId="{0D83E197-7590-4117-A6DC-6BF35F1C02F5}" dt="2022-11-20T18:55:27.409" v="2785" actId="1037"/>
        <pc:sldMkLst>
          <pc:docMk/>
          <pc:sldMk cId="84330331" sldId="808"/>
        </pc:sldMkLst>
        <pc:spChg chg="del">
          <ac:chgData name="Roberta Capuano" userId="9422baa8-8a55-4faf-8866-9c750d454dca" providerId="ADAL" clId="{0D83E197-7590-4117-A6DC-6BF35F1C02F5}" dt="2022-11-20T18:21:09.665" v="2285" actId="478"/>
          <ac:spMkLst>
            <pc:docMk/>
            <pc:sldMk cId="84330331" sldId="808"/>
            <ac:spMk id="2" creationId="{A103CE7A-7046-C41D-3840-12479F1687DA}"/>
          </ac:spMkLst>
        </pc:spChg>
        <pc:spChg chg="mod">
          <ac:chgData name="Roberta Capuano" userId="9422baa8-8a55-4faf-8866-9c750d454dca" providerId="ADAL" clId="{0D83E197-7590-4117-A6DC-6BF35F1C02F5}" dt="2022-11-20T18:21:05.146" v="2284" actId="20577"/>
          <ac:spMkLst>
            <pc:docMk/>
            <pc:sldMk cId="84330331" sldId="808"/>
            <ac:spMk id="3" creationId="{F36276F9-091B-A217-147E-BB64D39324A7}"/>
          </ac:spMkLst>
        </pc:spChg>
        <pc:spChg chg="add mod">
          <ac:chgData name="Roberta Capuano" userId="9422baa8-8a55-4faf-8866-9c750d454dca" providerId="ADAL" clId="{0D83E197-7590-4117-A6DC-6BF35F1C02F5}" dt="2022-11-20T18:55:27.409" v="2785" actId="1037"/>
          <ac:spMkLst>
            <pc:docMk/>
            <pc:sldMk cId="84330331" sldId="808"/>
            <ac:spMk id="6" creationId="{BB74AD8F-5722-9A53-86E6-DAAD17B597FE}"/>
          </ac:spMkLst>
        </pc:spChg>
        <pc:spChg chg="add mod">
          <ac:chgData name="Roberta Capuano" userId="9422baa8-8a55-4faf-8866-9c750d454dca" providerId="ADAL" clId="{0D83E197-7590-4117-A6DC-6BF35F1C02F5}" dt="2022-11-20T18:24:54.279" v="2415" actId="20577"/>
          <ac:spMkLst>
            <pc:docMk/>
            <pc:sldMk cId="84330331" sldId="808"/>
            <ac:spMk id="7" creationId="{04EB04CB-F7CE-3C22-83A4-740843588B3E}"/>
          </ac:spMkLst>
        </pc:spChg>
        <pc:spChg chg="add mod">
          <ac:chgData name="Roberta Capuano" userId="9422baa8-8a55-4faf-8866-9c750d454dca" providerId="ADAL" clId="{0D83E197-7590-4117-A6DC-6BF35F1C02F5}" dt="2022-11-20T18:55:22.735" v="2761" actId="14100"/>
          <ac:spMkLst>
            <pc:docMk/>
            <pc:sldMk cId="84330331" sldId="808"/>
            <ac:spMk id="8" creationId="{66375986-E055-7B82-2E81-9B1A15FFA027}"/>
          </ac:spMkLst>
        </pc:spChg>
        <pc:picChg chg="add del mod">
          <ac:chgData name="Roberta Capuano" userId="9422baa8-8a55-4faf-8866-9c750d454dca" providerId="ADAL" clId="{0D83E197-7590-4117-A6DC-6BF35F1C02F5}" dt="2022-11-20T18:54:29.385" v="2751" actId="478"/>
          <ac:picMkLst>
            <pc:docMk/>
            <pc:sldMk cId="84330331" sldId="808"/>
            <ac:picMk id="5" creationId="{BCF6AE94-52C0-87F8-3045-7DB38103F281}"/>
          </ac:picMkLst>
        </pc:picChg>
        <pc:picChg chg="add mod ord">
          <ac:chgData name="Roberta Capuano" userId="9422baa8-8a55-4faf-8866-9c750d454dca" providerId="ADAL" clId="{0D83E197-7590-4117-A6DC-6BF35F1C02F5}" dt="2022-11-20T18:55:15.193" v="2759" actId="167"/>
          <ac:picMkLst>
            <pc:docMk/>
            <pc:sldMk cId="84330331" sldId="808"/>
            <ac:picMk id="10" creationId="{FEC27489-4334-0758-E7EA-19924E915B65}"/>
          </ac:picMkLst>
        </pc:picChg>
      </pc:sldChg>
      <pc:sldChg chg="addSp modSp new mod modAnim">
        <pc:chgData name="Roberta Capuano" userId="9422baa8-8a55-4faf-8866-9c750d454dca" providerId="ADAL" clId="{0D83E197-7590-4117-A6DC-6BF35F1C02F5}" dt="2022-11-20T18:33:09.064" v="2750" actId="255"/>
        <pc:sldMkLst>
          <pc:docMk/>
          <pc:sldMk cId="3187143346" sldId="809"/>
        </pc:sldMkLst>
        <pc:spChg chg="mod">
          <ac:chgData name="Roberta Capuano" userId="9422baa8-8a55-4faf-8866-9c750d454dca" providerId="ADAL" clId="{0D83E197-7590-4117-A6DC-6BF35F1C02F5}" dt="2022-11-20T18:33:09.064" v="2750" actId="255"/>
          <ac:spMkLst>
            <pc:docMk/>
            <pc:sldMk cId="3187143346" sldId="809"/>
            <ac:spMk id="2" creationId="{AE16F270-432A-2DA4-B024-025E3F8C170B}"/>
          </ac:spMkLst>
        </pc:spChg>
        <pc:spChg chg="mod">
          <ac:chgData name="Roberta Capuano" userId="9422baa8-8a55-4faf-8866-9c750d454dca" providerId="ADAL" clId="{0D83E197-7590-4117-A6DC-6BF35F1C02F5}" dt="2022-11-20T18:27:29.184" v="2465" actId="20577"/>
          <ac:spMkLst>
            <pc:docMk/>
            <pc:sldMk cId="3187143346" sldId="809"/>
            <ac:spMk id="3" creationId="{CC368C22-6953-D12D-0BF2-A47E0295E190}"/>
          </ac:spMkLst>
        </pc:spChg>
        <pc:spChg chg="add mod">
          <ac:chgData name="Roberta Capuano" userId="9422baa8-8a55-4faf-8866-9c750d454dca" providerId="ADAL" clId="{0D83E197-7590-4117-A6DC-6BF35F1C02F5}" dt="2022-11-20T18:33:00.092" v="2748" actId="115"/>
          <ac:spMkLst>
            <pc:docMk/>
            <pc:sldMk cId="3187143346" sldId="809"/>
            <ac:spMk id="4" creationId="{512FF9E3-41DF-A13E-E823-59CDA37FEDA9}"/>
          </ac:spMkLst>
        </pc:spChg>
      </pc:sldChg>
      <pc:sldChg chg="addSp delSp modSp new mod">
        <pc:chgData name="Roberta Capuano" userId="9422baa8-8a55-4faf-8866-9c750d454dca" providerId="ADAL" clId="{0D83E197-7590-4117-A6DC-6BF35F1C02F5}" dt="2022-11-20T18:59:00.659" v="2879" actId="113"/>
        <pc:sldMkLst>
          <pc:docMk/>
          <pc:sldMk cId="70230542" sldId="810"/>
        </pc:sldMkLst>
        <pc:spChg chg="del">
          <ac:chgData name="Roberta Capuano" userId="9422baa8-8a55-4faf-8866-9c750d454dca" providerId="ADAL" clId="{0D83E197-7590-4117-A6DC-6BF35F1C02F5}" dt="2022-11-20T18:56:49.351" v="2842" actId="478"/>
          <ac:spMkLst>
            <pc:docMk/>
            <pc:sldMk cId="70230542" sldId="810"/>
            <ac:spMk id="2" creationId="{67E479A3-3303-4BE5-43DA-2B11E8D80723}"/>
          </ac:spMkLst>
        </pc:spChg>
        <pc:spChg chg="mod">
          <ac:chgData name="Roberta Capuano" userId="9422baa8-8a55-4faf-8866-9c750d454dca" providerId="ADAL" clId="{0D83E197-7590-4117-A6DC-6BF35F1C02F5}" dt="2022-11-20T18:56:18.606" v="2841" actId="20577"/>
          <ac:spMkLst>
            <pc:docMk/>
            <pc:sldMk cId="70230542" sldId="810"/>
            <ac:spMk id="3" creationId="{8522238C-EED7-01C5-6E3A-E5E3B976F74A}"/>
          </ac:spMkLst>
        </pc:spChg>
        <pc:spChg chg="add mod">
          <ac:chgData name="Roberta Capuano" userId="9422baa8-8a55-4faf-8866-9c750d454dca" providerId="ADAL" clId="{0D83E197-7590-4117-A6DC-6BF35F1C02F5}" dt="2022-11-20T18:59:00.659" v="2879" actId="113"/>
          <ac:spMkLst>
            <pc:docMk/>
            <pc:sldMk cId="70230542" sldId="810"/>
            <ac:spMk id="6" creationId="{BC7CE571-F4F0-72E6-1F6C-90643A89C459}"/>
          </ac:spMkLst>
        </pc:spChg>
        <pc:picChg chg="add mod">
          <ac:chgData name="Roberta Capuano" userId="9422baa8-8a55-4faf-8866-9c750d454dca" providerId="ADAL" clId="{0D83E197-7590-4117-A6DC-6BF35F1C02F5}" dt="2022-11-20T18:56:59.358" v="2845" actId="1076"/>
          <ac:picMkLst>
            <pc:docMk/>
            <pc:sldMk cId="70230542" sldId="810"/>
            <ac:picMk id="5" creationId="{5F21DE74-6C15-C34C-2AB4-3E880BB6E161}"/>
          </ac:picMkLst>
        </pc:picChg>
      </pc:sldChg>
      <pc:sldMasterChg chg="del delSldLayout">
        <pc:chgData name="Roberta Capuano" userId="9422baa8-8a55-4faf-8866-9c750d454dca" providerId="ADAL" clId="{0D83E197-7590-4117-A6DC-6BF35F1C02F5}" dt="2022-11-20T18:59:08.187" v="2881" actId="47"/>
        <pc:sldMasterMkLst>
          <pc:docMk/>
          <pc:sldMasterMk cId="3216807209" sldId="2147483725"/>
        </pc:sldMasterMkLst>
        <pc:sldLayoutChg chg="del">
          <pc:chgData name="Roberta Capuano" userId="9422baa8-8a55-4faf-8866-9c750d454dca" providerId="ADAL" clId="{0D83E197-7590-4117-A6DC-6BF35F1C02F5}" dt="2022-11-20T18:59:08.187" v="2881" actId="47"/>
          <pc:sldLayoutMkLst>
            <pc:docMk/>
            <pc:sldMasterMk cId="3216807209" sldId="2147483725"/>
            <pc:sldLayoutMk cId="212119657" sldId="2147483721"/>
          </pc:sldLayoutMkLst>
        </pc:sldLayoutChg>
      </pc:sldMasterChg>
    </pc:docChg>
  </pc:docChgLst>
  <pc:docChgLst>
    <pc:chgData name="Roberta Capuano" userId="9422baa8-8a55-4faf-8866-9c750d454dca" providerId="ADAL" clId="{BA9CBB91-D329-4D59-B724-E5466195E29C}"/>
    <pc:docChg chg="undo redo custSel addSld delSld modSld addMainMaster modMainMaster">
      <pc:chgData name="Roberta Capuano" userId="9422baa8-8a55-4faf-8866-9c750d454dca" providerId="ADAL" clId="{BA9CBB91-D329-4D59-B724-E5466195E29C}" dt="2022-11-16T11:52:38.425" v="413" actId="27636"/>
      <pc:docMkLst>
        <pc:docMk/>
      </pc:docMkLst>
      <pc:sldChg chg="del">
        <pc:chgData name="Roberta Capuano" userId="9422baa8-8a55-4faf-8866-9c750d454dca" providerId="ADAL" clId="{BA9CBB91-D329-4D59-B724-E5466195E29C}" dt="2022-11-16T11:14:01.477" v="43" actId="47"/>
        <pc:sldMkLst>
          <pc:docMk/>
          <pc:sldMk cId="2404788141" sldId="627"/>
        </pc:sldMkLst>
      </pc:sldChg>
      <pc:sldChg chg="addSp delSp modSp add mod modClrScheme chgLayout">
        <pc:chgData name="Roberta Capuano" userId="9422baa8-8a55-4faf-8866-9c750d454dca" providerId="ADAL" clId="{BA9CBB91-D329-4D59-B724-E5466195E29C}" dt="2022-11-16T11:24:05.550" v="138" actId="478"/>
        <pc:sldMkLst>
          <pc:docMk/>
          <pc:sldMk cId="2881297712" sldId="776"/>
        </pc:sldMkLst>
        <pc:spChg chg="mod ord">
          <ac:chgData name="Roberta Capuano" userId="9422baa8-8a55-4faf-8866-9c750d454dca" providerId="ADAL" clId="{BA9CBB91-D329-4D59-B724-E5466195E29C}" dt="2022-11-16T11:23:39.069" v="75" actId="207"/>
          <ac:spMkLst>
            <pc:docMk/>
            <pc:sldMk cId="2881297712" sldId="776"/>
            <ac:spMk id="2" creationId="{5AB401F3-5C10-4658-80B0-D31270C712EE}"/>
          </ac:spMkLst>
        </pc:spChg>
        <pc:spChg chg="add del mod ord">
          <ac:chgData name="Roberta Capuano" userId="9422baa8-8a55-4faf-8866-9c750d454dca" providerId="ADAL" clId="{BA9CBB91-D329-4D59-B724-E5466195E29C}" dt="2022-11-16T11:23:48.705" v="76" actId="478"/>
          <ac:spMkLst>
            <pc:docMk/>
            <pc:sldMk cId="2881297712" sldId="776"/>
            <ac:spMk id="3" creationId="{786CF288-698B-91F5-185D-75F7B44D499B}"/>
          </ac:spMkLst>
        </pc:spChg>
        <pc:spChg chg="del mod ord">
          <ac:chgData name="Roberta Capuano" userId="9422baa8-8a55-4faf-8866-9c750d454dca" providerId="ADAL" clId="{BA9CBB91-D329-4D59-B724-E5466195E29C}" dt="2022-11-16T11:24:05.550" v="138" actId="478"/>
          <ac:spMkLst>
            <pc:docMk/>
            <pc:sldMk cId="2881297712" sldId="776"/>
            <ac:spMk id="4" creationId="{6EEDE1E8-00A2-4094-8841-54836E485B25}"/>
          </ac:spMkLst>
        </pc:spChg>
        <pc:spChg chg="mod">
          <ac:chgData name="Roberta Capuano" userId="9422baa8-8a55-4faf-8866-9c750d454dca" providerId="ADAL" clId="{BA9CBB91-D329-4D59-B724-E5466195E29C}" dt="2022-11-16T11:23:59.583" v="137" actId="1038"/>
          <ac:spMkLst>
            <pc:docMk/>
            <pc:sldMk cId="2881297712" sldId="776"/>
            <ac:spMk id="5" creationId="{2B3F95E9-B4AA-482A-A7B5-8EFCCAC0143F}"/>
          </ac:spMkLst>
        </pc:spChg>
        <pc:spChg chg="mod">
          <ac:chgData name="Roberta Capuano" userId="9422baa8-8a55-4faf-8866-9c750d454dca" providerId="ADAL" clId="{BA9CBB91-D329-4D59-B724-E5466195E29C}" dt="2022-11-16T11:23:59.583" v="137" actId="1038"/>
          <ac:spMkLst>
            <pc:docMk/>
            <pc:sldMk cId="2881297712" sldId="776"/>
            <ac:spMk id="7" creationId="{F39878AE-D7FD-4449-9026-7C351B83B90E}"/>
          </ac:spMkLst>
        </pc:spChg>
        <pc:spChg chg="mod">
          <ac:chgData name="Roberta Capuano" userId="9422baa8-8a55-4faf-8866-9c750d454dca" providerId="ADAL" clId="{BA9CBB91-D329-4D59-B724-E5466195E29C}" dt="2022-11-16T11:23:59.583" v="137" actId="1038"/>
          <ac:spMkLst>
            <pc:docMk/>
            <pc:sldMk cId="2881297712" sldId="776"/>
            <ac:spMk id="8" creationId="{B5082FC7-1E8C-4397-9700-D467F5DF6219}"/>
          </ac:spMkLst>
        </pc:spChg>
        <pc:spChg chg="mod">
          <ac:chgData name="Roberta Capuano" userId="9422baa8-8a55-4faf-8866-9c750d454dca" providerId="ADAL" clId="{BA9CBB91-D329-4D59-B724-E5466195E29C}" dt="2022-11-16T11:23:59.583" v="137" actId="1038"/>
          <ac:spMkLst>
            <pc:docMk/>
            <pc:sldMk cId="2881297712" sldId="776"/>
            <ac:spMk id="9" creationId="{F594667D-6216-47B0-B78A-0AE90E812556}"/>
          </ac:spMkLst>
        </pc:spChg>
        <pc:picChg chg="mod ord">
          <ac:chgData name="Roberta Capuano" userId="9422baa8-8a55-4faf-8866-9c750d454dca" providerId="ADAL" clId="{BA9CBB91-D329-4D59-B724-E5466195E29C}" dt="2022-11-16T11:23:59.583" v="137" actId="1038"/>
          <ac:picMkLst>
            <pc:docMk/>
            <pc:sldMk cId="2881297712" sldId="776"/>
            <ac:picMk id="6" creationId="{62D75377-90EF-48D2-AFF2-CE972FE001FA}"/>
          </ac:picMkLst>
        </pc:picChg>
      </pc:sldChg>
      <pc:sldChg chg="modSp add">
        <pc:chgData name="Roberta Capuano" userId="9422baa8-8a55-4faf-8866-9c750d454dca" providerId="ADAL" clId="{BA9CBB91-D329-4D59-B724-E5466195E29C}" dt="2022-11-16T11:11:41.400" v="4"/>
        <pc:sldMkLst>
          <pc:docMk/>
          <pc:sldMk cId="299289468" sldId="777"/>
        </pc:sldMkLst>
        <pc:graphicFrameChg chg="mod">
          <ac:chgData name="Roberta Capuano" userId="9422baa8-8a55-4faf-8866-9c750d454dca" providerId="ADAL" clId="{BA9CBB91-D329-4D59-B724-E5466195E29C}" dt="2022-11-16T11:11:41.400" v="4"/>
          <ac:graphicFrameMkLst>
            <pc:docMk/>
            <pc:sldMk cId="299289468" sldId="777"/>
            <ac:graphicFrameMk id="7" creationId="{63E19378-5861-4BB6-92D6-475B7C20FE8A}"/>
          </ac:graphicFrameMkLst>
        </pc:graphicFrameChg>
      </pc:sldChg>
      <pc:sldChg chg="modSp add mod">
        <pc:chgData name="Roberta Capuano" userId="9422baa8-8a55-4faf-8866-9c750d454dca" providerId="ADAL" clId="{BA9CBB91-D329-4D59-B724-E5466195E29C}" dt="2022-11-16T11:11:49.793" v="7" actId="27636"/>
        <pc:sldMkLst>
          <pc:docMk/>
          <pc:sldMk cId="3839434787" sldId="778"/>
        </pc:sldMkLst>
        <pc:spChg chg="mod">
          <ac:chgData name="Roberta Capuano" userId="9422baa8-8a55-4faf-8866-9c750d454dca" providerId="ADAL" clId="{BA9CBB91-D329-4D59-B724-E5466195E29C}" dt="2022-11-16T11:11:49.793" v="7" actId="27636"/>
          <ac:spMkLst>
            <pc:docMk/>
            <pc:sldMk cId="3839434787" sldId="778"/>
            <ac:spMk id="2" creationId="{FCBDF190-133B-4497-B76B-EDA2BDD19F69}"/>
          </ac:spMkLst>
        </pc:spChg>
        <pc:graphicFrameChg chg="mod">
          <ac:chgData name="Roberta Capuano" userId="9422baa8-8a55-4faf-8866-9c750d454dca" providerId="ADAL" clId="{BA9CBB91-D329-4D59-B724-E5466195E29C}" dt="2022-11-16T11:11:49.628" v="6"/>
          <ac:graphicFrameMkLst>
            <pc:docMk/>
            <pc:sldMk cId="3839434787" sldId="778"/>
            <ac:graphicFrameMk id="13" creationId="{172FA302-1E1F-426A-B659-0B695EBCDE12}"/>
          </ac:graphicFrameMkLst>
        </pc:graphicFrameChg>
      </pc:sldChg>
      <pc:sldChg chg="modSp add mod modClrScheme chgLayout">
        <pc:chgData name="Roberta Capuano" userId="9422baa8-8a55-4faf-8866-9c750d454dca" providerId="ADAL" clId="{BA9CBB91-D329-4D59-B724-E5466195E29C}" dt="2022-11-16T11:34:46.754" v="217" actId="207"/>
        <pc:sldMkLst>
          <pc:docMk/>
          <pc:sldMk cId="419022995" sldId="779"/>
        </pc:sldMkLst>
        <pc:spChg chg="mod ord">
          <ac:chgData name="Roberta Capuano" userId="9422baa8-8a55-4faf-8866-9c750d454dca" providerId="ADAL" clId="{BA9CBB91-D329-4D59-B724-E5466195E29C}" dt="2022-11-16T11:31:06.733" v="175" actId="2711"/>
          <ac:spMkLst>
            <pc:docMk/>
            <pc:sldMk cId="419022995" sldId="779"/>
            <ac:spMk id="2" creationId="{3378BC1A-6EED-4B1D-9E9C-CE843355F140}"/>
          </ac:spMkLst>
        </pc:spChg>
        <pc:spChg chg="mod ord">
          <ac:chgData name="Roberta Capuano" userId="9422baa8-8a55-4faf-8866-9c750d454dca" providerId="ADAL" clId="{BA9CBB91-D329-4D59-B724-E5466195E29C}" dt="2022-11-16T11:34:46.754" v="217" actId="207"/>
          <ac:spMkLst>
            <pc:docMk/>
            <pc:sldMk cId="419022995" sldId="779"/>
            <ac:spMk id="3" creationId="{237C0FD1-3B48-4C41-A1EA-9819DBD4793C}"/>
          </ac:spMkLst>
        </pc:spChg>
        <pc:spChg chg="mod ord modVis">
          <ac:chgData name="Roberta Capuano" userId="9422baa8-8a55-4faf-8866-9c750d454dca" providerId="ADAL" clId="{BA9CBB91-D329-4D59-B724-E5466195E29C}" dt="2022-11-16T11:30:34.616" v="169" actId="26606"/>
          <ac:spMkLst>
            <pc:docMk/>
            <pc:sldMk cId="419022995" sldId="779"/>
            <ac:spMk id="4" creationId="{821E6F7A-DBDE-4DF0-8AE7-74709E6537BE}"/>
          </ac:spMkLst>
        </pc:spChg>
      </pc:sldChg>
      <pc:sldChg chg="delSp modSp add mod modClrScheme delDesignElem chgLayout">
        <pc:chgData name="Roberta Capuano" userId="9422baa8-8a55-4faf-8866-9c750d454dca" providerId="ADAL" clId="{BA9CBB91-D329-4D59-B724-E5466195E29C}" dt="2022-11-16T11:35:45.510" v="246" actId="27636"/>
        <pc:sldMkLst>
          <pc:docMk/>
          <pc:sldMk cId="1984268394" sldId="780"/>
        </pc:sldMkLst>
        <pc:spChg chg="mod ord">
          <ac:chgData name="Roberta Capuano" userId="9422baa8-8a55-4faf-8866-9c750d454dca" providerId="ADAL" clId="{BA9CBB91-D329-4D59-B724-E5466195E29C}" dt="2022-11-16T11:33:41.087" v="202" actId="207"/>
          <ac:spMkLst>
            <pc:docMk/>
            <pc:sldMk cId="1984268394" sldId="780"/>
            <ac:spMk id="2" creationId="{85BC94C8-EBD4-49D1-A446-6DC18D9A3BA9}"/>
          </ac:spMkLst>
        </pc:spChg>
        <pc:spChg chg="mod ord">
          <ac:chgData name="Roberta Capuano" userId="9422baa8-8a55-4faf-8866-9c750d454dca" providerId="ADAL" clId="{BA9CBB91-D329-4D59-B724-E5466195E29C}" dt="2022-11-16T11:35:45.510" v="246" actId="27636"/>
          <ac:spMkLst>
            <pc:docMk/>
            <pc:sldMk cId="1984268394" sldId="780"/>
            <ac:spMk id="3" creationId="{35689F80-6AC0-40F9-8037-85EEC03867F1}"/>
          </ac:spMkLst>
        </pc:spChg>
        <pc:spChg chg="mod ord">
          <ac:chgData name="Roberta Capuano" userId="9422baa8-8a55-4faf-8866-9c750d454dca" providerId="ADAL" clId="{BA9CBB91-D329-4D59-B724-E5466195E29C}" dt="2022-11-16T11:33:16.837" v="199" actId="700"/>
          <ac:spMkLst>
            <pc:docMk/>
            <pc:sldMk cId="1984268394" sldId="780"/>
            <ac:spMk id="4" creationId="{0713DD1A-8D37-4F71-87E4-8E00A31026B4}"/>
          </ac:spMkLst>
        </pc:spChg>
        <pc:spChg chg="del">
          <ac:chgData name="Roberta Capuano" userId="9422baa8-8a55-4faf-8866-9c750d454dca" providerId="ADAL" clId="{BA9CBB91-D329-4D59-B724-E5466195E29C}" dt="2022-11-16T11:33:16.837" v="199" actId="700"/>
          <ac:spMkLst>
            <pc:docMk/>
            <pc:sldMk cId="1984268394" sldId="780"/>
            <ac:spMk id="13" creationId="{2C9A9DA9-7DC8-488B-A882-123947B0F3D9}"/>
          </ac:spMkLst>
        </pc:spChg>
        <pc:spChg chg="del">
          <ac:chgData name="Roberta Capuano" userId="9422baa8-8a55-4faf-8866-9c750d454dca" providerId="ADAL" clId="{BA9CBB91-D329-4D59-B724-E5466195E29C}" dt="2022-11-16T11:33:16.837" v="199" actId="700"/>
          <ac:spMkLst>
            <pc:docMk/>
            <pc:sldMk cId="1984268394" sldId="780"/>
            <ac:spMk id="15" creationId="{57F6BDD4-E066-4008-8011-6CC31AEB4556}"/>
          </ac:spMkLst>
        </pc:spChg>
        <pc:spChg chg="del">
          <ac:chgData name="Roberta Capuano" userId="9422baa8-8a55-4faf-8866-9c750d454dca" providerId="ADAL" clId="{BA9CBB91-D329-4D59-B724-E5466195E29C}" dt="2022-11-16T11:33:16.837" v="199" actId="700"/>
          <ac:spMkLst>
            <pc:docMk/>
            <pc:sldMk cId="1984268394" sldId="780"/>
            <ac:spMk id="17" creationId="{2711A8FB-68FC-45FC-B01E-38F809E2D439}"/>
          </ac:spMkLst>
        </pc:spChg>
        <pc:spChg chg="del">
          <ac:chgData name="Roberta Capuano" userId="9422baa8-8a55-4faf-8866-9c750d454dca" providerId="ADAL" clId="{BA9CBB91-D329-4D59-B724-E5466195E29C}" dt="2022-11-16T11:33:16.837" v="199" actId="700"/>
          <ac:spMkLst>
            <pc:docMk/>
            <pc:sldMk cId="1984268394" sldId="780"/>
            <ac:spMk id="19" creationId="{2A865FE3-5FC9-4049-87CF-30019C46C0F5}"/>
          </ac:spMkLst>
        </pc:spChg>
      </pc:sldChg>
      <pc:sldChg chg="add">
        <pc:chgData name="Roberta Capuano" userId="9422baa8-8a55-4faf-8866-9c750d454dca" providerId="ADAL" clId="{BA9CBB91-D329-4D59-B724-E5466195E29C}" dt="2022-11-16T11:12:14.896" v="13"/>
        <pc:sldMkLst>
          <pc:docMk/>
          <pc:sldMk cId="245700005" sldId="781"/>
        </pc:sldMkLst>
      </pc:sldChg>
      <pc:sldChg chg="add">
        <pc:chgData name="Roberta Capuano" userId="9422baa8-8a55-4faf-8866-9c750d454dca" providerId="ADAL" clId="{BA9CBB91-D329-4D59-B724-E5466195E29C}" dt="2022-11-16T11:12:21.337" v="15"/>
        <pc:sldMkLst>
          <pc:docMk/>
          <pc:sldMk cId="2729628161" sldId="782"/>
        </pc:sldMkLst>
      </pc:sldChg>
      <pc:sldChg chg="add">
        <pc:chgData name="Roberta Capuano" userId="9422baa8-8a55-4faf-8866-9c750d454dca" providerId="ADAL" clId="{BA9CBB91-D329-4D59-B724-E5466195E29C}" dt="2022-11-16T11:12:24.905" v="17"/>
        <pc:sldMkLst>
          <pc:docMk/>
          <pc:sldMk cId="139424492" sldId="783"/>
        </pc:sldMkLst>
      </pc:sldChg>
      <pc:sldChg chg="add">
        <pc:chgData name="Roberta Capuano" userId="9422baa8-8a55-4faf-8866-9c750d454dca" providerId="ADAL" clId="{BA9CBB91-D329-4D59-B724-E5466195E29C}" dt="2022-11-16T11:12:28.282" v="19"/>
        <pc:sldMkLst>
          <pc:docMk/>
          <pc:sldMk cId="2696906586" sldId="784"/>
        </pc:sldMkLst>
      </pc:sldChg>
      <pc:sldChg chg="modSp add mod">
        <pc:chgData name="Roberta Capuano" userId="9422baa8-8a55-4faf-8866-9c750d454dca" providerId="ADAL" clId="{BA9CBB91-D329-4D59-B724-E5466195E29C}" dt="2022-11-16T11:12:32.756" v="22" actId="27636"/>
        <pc:sldMkLst>
          <pc:docMk/>
          <pc:sldMk cId="3994971490" sldId="785"/>
        </pc:sldMkLst>
        <pc:spChg chg="mod">
          <ac:chgData name="Roberta Capuano" userId="9422baa8-8a55-4faf-8866-9c750d454dca" providerId="ADAL" clId="{BA9CBB91-D329-4D59-B724-E5466195E29C}" dt="2022-11-16T11:12:32.756" v="22" actId="27636"/>
          <ac:spMkLst>
            <pc:docMk/>
            <pc:sldMk cId="3994971490" sldId="785"/>
            <ac:spMk id="3" creationId="{E7108346-BCF8-4C9E-807F-57D8919A818E}"/>
          </ac:spMkLst>
        </pc:spChg>
      </pc:sldChg>
      <pc:sldChg chg="add">
        <pc:chgData name="Roberta Capuano" userId="9422baa8-8a55-4faf-8866-9c750d454dca" providerId="ADAL" clId="{BA9CBB91-D329-4D59-B724-E5466195E29C}" dt="2022-11-16T11:12:35.794" v="24"/>
        <pc:sldMkLst>
          <pc:docMk/>
          <pc:sldMk cId="4192186944" sldId="786"/>
        </pc:sldMkLst>
      </pc:sldChg>
      <pc:sldChg chg="add">
        <pc:chgData name="Roberta Capuano" userId="9422baa8-8a55-4faf-8866-9c750d454dca" providerId="ADAL" clId="{BA9CBB91-D329-4D59-B724-E5466195E29C}" dt="2022-11-16T11:12:39.470" v="26"/>
        <pc:sldMkLst>
          <pc:docMk/>
          <pc:sldMk cId="4023436907" sldId="787"/>
        </pc:sldMkLst>
      </pc:sldChg>
      <pc:sldChg chg="modSp add mod">
        <pc:chgData name="Roberta Capuano" userId="9422baa8-8a55-4faf-8866-9c750d454dca" providerId="ADAL" clId="{BA9CBB91-D329-4D59-B724-E5466195E29C}" dt="2022-11-16T11:12:42.726" v="29" actId="27636"/>
        <pc:sldMkLst>
          <pc:docMk/>
          <pc:sldMk cId="3241073636" sldId="788"/>
        </pc:sldMkLst>
        <pc:spChg chg="mod">
          <ac:chgData name="Roberta Capuano" userId="9422baa8-8a55-4faf-8866-9c750d454dca" providerId="ADAL" clId="{BA9CBB91-D329-4D59-B724-E5466195E29C}" dt="2022-11-16T11:12:42.726" v="29" actId="27636"/>
          <ac:spMkLst>
            <pc:docMk/>
            <pc:sldMk cId="3241073636" sldId="788"/>
            <ac:spMk id="2" creationId="{9A93D050-A549-4FB0-B7F5-42A3E484FE97}"/>
          </ac:spMkLst>
        </pc:spChg>
      </pc:sldChg>
      <pc:sldChg chg="addSp delSp modSp add mod modClrScheme chgLayout">
        <pc:chgData name="Roberta Capuano" userId="9422baa8-8a55-4faf-8866-9c750d454dca" providerId="ADAL" clId="{BA9CBB91-D329-4D59-B724-E5466195E29C}" dt="2022-11-16T11:43:05.851" v="262" actId="478"/>
        <pc:sldMkLst>
          <pc:docMk/>
          <pc:sldMk cId="2880567549" sldId="789"/>
        </pc:sldMkLst>
        <pc:spChg chg="mod ord">
          <ac:chgData name="Roberta Capuano" userId="9422baa8-8a55-4faf-8866-9c750d454dca" providerId="ADAL" clId="{BA9CBB91-D329-4D59-B724-E5466195E29C}" dt="2022-11-16T11:41:25.665" v="250" actId="207"/>
          <ac:spMkLst>
            <pc:docMk/>
            <pc:sldMk cId="2880567549" sldId="789"/>
            <ac:spMk id="2" creationId="{945430D6-FF24-48B3-83FE-93089CE5B32C}"/>
          </ac:spMkLst>
        </pc:spChg>
        <pc:spChg chg="del mod ord">
          <ac:chgData name="Roberta Capuano" userId="9422baa8-8a55-4faf-8866-9c750d454dca" providerId="ADAL" clId="{BA9CBB91-D329-4D59-B724-E5466195E29C}" dt="2022-11-16T11:42:26.187" v="259" actId="478"/>
          <ac:spMkLst>
            <pc:docMk/>
            <pc:sldMk cId="2880567549" sldId="789"/>
            <ac:spMk id="3" creationId="{0D4D8817-0BFF-41E9-9EFF-99424EA4C8EB}"/>
          </ac:spMkLst>
        </pc:spChg>
        <pc:spChg chg="del mod ord">
          <ac:chgData name="Roberta Capuano" userId="9422baa8-8a55-4faf-8866-9c750d454dca" providerId="ADAL" clId="{BA9CBB91-D329-4D59-B724-E5466195E29C}" dt="2022-11-16T11:43:05.851" v="262" actId="478"/>
          <ac:spMkLst>
            <pc:docMk/>
            <pc:sldMk cId="2880567549" sldId="789"/>
            <ac:spMk id="4" creationId="{03E91935-F84D-4992-B242-568A085D1B6D}"/>
          </ac:spMkLst>
        </pc:spChg>
        <pc:spChg chg="add mod">
          <ac:chgData name="Roberta Capuano" userId="9422baa8-8a55-4faf-8866-9c750d454dca" providerId="ADAL" clId="{BA9CBB91-D329-4D59-B724-E5466195E29C}" dt="2022-11-16T11:42:20.019" v="258"/>
          <ac:spMkLst>
            <pc:docMk/>
            <pc:sldMk cId="2880567549" sldId="789"/>
            <ac:spMk id="6" creationId="{60190B66-6B3A-C363-A503-F1C750EB41AE}"/>
          </ac:spMkLst>
        </pc:spChg>
        <pc:graphicFrameChg chg="mod modGraphic">
          <ac:chgData name="Roberta Capuano" userId="9422baa8-8a55-4faf-8866-9c750d454dca" providerId="ADAL" clId="{BA9CBB91-D329-4D59-B724-E5466195E29C}" dt="2022-11-16T11:42:58.446" v="261" actId="207"/>
          <ac:graphicFrameMkLst>
            <pc:docMk/>
            <pc:sldMk cId="2880567549" sldId="789"/>
            <ac:graphicFrameMk id="5" creationId="{B003F455-77D9-40CF-AF4E-D66BDB97F8A5}"/>
          </ac:graphicFrameMkLst>
        </pc:graphicFrameChg>
      </pc:sldChg>
      <pc:sldChg chg="addSp delSp modSp add mod modClrScheme delAnim delDesignElem chgLayout">
        <pc:chgData name="Roberta Capuano" userId="9422baa8-8a55-4faf-8866-9c750d454dca" providerId="ADAL" clId="{BA9CBB91-D329-4D59-B724-E5466195E29C}" dt="2022-11-16T11:47:58.693" v="348" actId="1036"/>
        <pc:sldMkLst>
          <pc:docMk/>
          <pc:sldMk cId="1778828486" sldId="790"/>
        </pc:sldMkLst>
        <pc:spChg chg="mod ord">
          <ac:chgData name="Roberta Capuano" userId="9422baa8-8a55-4faf-8866-9c750d454dca" providerId="ADAL" clId="{BA9CBB91-D329-4D59-B724-E5466195E29C}" dt="2022-11-16T11:47:58.693" v="348" actId="1036"/>
          <ac:spMkLst>
            <pc:docMk/>
            <pc:sldMk cId="1778828486" sldId="790"/>
            <ac:spMk id="2" creationId="{945430D6-FF24-48B3-83FE-93089CE5B32C}"/>
          </ac:spMkLst>
        </pc:spChg>
        <pc:spChg chg="mod ord">
          <ac:chgData name="Roberta Capuano" userId="9422baa8-8a55-4faf-8866-9c750d454dca" providerId="ADAL" clId="{BA9CBB91-D329-4D59-B724-E5466195E29C}" dt="2022-11-16T11:46:01.516" v="331" actId="20577"/>
          <ac:spMkLst>
            <pc:docMk/>
            <pc:sldMk cId="1778828486" sldId="790"/>
            <ac:spMk id="3" creationId="{0D4D8817-0BFF-41E9-9EFF-99424EA4C8EB}"/>
          </ac:spMkLst>
        </pc:spChg>
        <pc:spChg chg="del mod ord">
          <ac:chgData name="Roberta Capuano" userId="9422baa8-8a55-4faf-8866-9c750d454dca" providerId="ADAL" clId="{BA9CBB91-D329-4D59-B724-E5466195E29C}" dt="2022-11-16T11:45:44.652" v="320" actId="478"/>
          <ac:spMkLst>
            <pc:docMk/>
            <pc:sldMk cId="1778828486" sldId="790"/>
            <ac:spMk id="4" creationId="{03E91935-F84D-4992-B242-568A085D1B6D}"/>
          </ac:spMkLst>
        </pc:spChg>
        <pc:spChg chg="add mod">
          <ac:chgData name="Roberta Capuano" userId="9422baa8-8a55-4faf-8866-9c750d454dca" providerId="ADAL" clId="{BA9CBB91-D329-4D59-B724-E5466195E29C}" dt="2022-11-16T11:47:30.348" v="341" actId="1076"/>
          <ac:spMkLst>
            <pc:docMk/>
            <pc:sldMk cId="1778828486" sldId="790"/>
            <ac:spMk id="5" creationId="{2CDA0145-E40D-7928-4CFC-646AE114C300}"/>
          </ac:spMkLst>
        </pc:spChg>
        <pc:spChg chg="del">
          <ac:chgData name="Roberta Capuano" userId="9422baa8-8a55-4faf-8866-9c750d454dca" providerId="ADAL" clId="{BA9CBB91-D329-4D59-B724-E5466195E29C}" dt="2022-11-16T11:47:25.953" v="340" actId="478"/>
          <ac:spMkLst>
            <pc:docMk/>
            <pc:sldMk cId="1778828486" sldId="790"/>
            <ac:spMk id="6" creationId="{381BBA97-3ADC-43BC-8812-E0591AA99C06}"/>
          </ac:spMkLst>
        </pc:spChg>
        <pc:spChg chg="del">
          <ac:chgData name="Roberta Capuano" userId="9422baa8-8a55-4faf-8866-9c750d454dca" providerId="ADAL" clId="{BA9CBB91-D329-4D59-B724-E5466195E29C}" dt="2022-11-16T11:44:02.758" v="263" actId="700"/>
          <ac:spMkLst>
            <pc:docMk/>
            <pc:sldMk cId="1778828486" sldId="790"/>
            <ac:spMk id="13" creationId="{8FC9BE17-9A7B-462D-AE50-3D8777387304}"/>
          </ac:spMkLst>
        </pc:spChg>
        <pc:spChg chg="del">
          <ac:chgData name="Roberta Capuano" userId="9422baa8-8a55-4faf-8866-9c750d454dca" providerId="ADAL" clId="{BA9CBB91-D329-4D59-B724-E5466195E29C}" dt="2022-11-16T11:44:02.758" v="263" actId="700"/>
          <ac:spMkLst>
            <pc:docMk/>
            <pc:sldMk cId="1778828486" sldId="790"/>
            <ac:spMk id="15" creationId="{3EBE8569-6AEC-4B8C-8D53-2DE337CDBA65}"/>
          </ac:spMkLst>
        </pc:spChg>
        <pc:spChg chg="del">
          <ac:chgData name="Roberta Capuano" userId="9422baa8-8a55-4faf-8866-9c750d454dca" providerId="ADAL" clId="{BA9CBB91-D329-4D59-B724-E5466195E29C}" dt="2022-11-16T11:44:02.758" v="263" actId="700"/>
          <ac:spMkLst>
            <pc:docMk/>
            <pc:sldMk cId="1778828486" sldId="790"/>
            <ac:spMk id="17" creationId="{55D4142C-5077-457F-A6AD-3FECFDB39685}"/>
          </ac:spMkLst>
        </pc:spChg>
        <pc:spChg chg="del">
          <ac:chgData name="Roberta Capuano" userId="9422baa8-8a55-4faf-8866-9c750d454dca" providerId="ADAL" clId="{BA9CBB91-D329-4D59-B724-E5466195E29C}" dt="2022-11-16T11:44:02.758" v="263" actId="700"/>
          <ac:spMkLst>
            <pc:docMk/>
            <pc:sldMk cId="1778828486" sldId="790"/>
            <ac:spMk id="19" creationId="{7A5F0580-5EE9-419F-96EE-B6529EF6E7D0}"/>
          </ac:spMkLst>
        </pc:spChg>
        <pc:picChg chg="mod ord">
          <ac:chgData name="Roberta Capuano" userId="9422baa8-8a55-4faf-8866-9c750d454dca" providerId="ADAL" clId="{BA9CBB91-D329-4D59-B724-E5466195E29C}" dt="2022-11-16T11:45:39.922" v="319" actId="1035"/>
          <ac:picMkLst>
            <pc:docMk/>
            <pc:sldMk cId="1778828486" sldId="790"/>
            <ac:picMk id="8" creationId="{5C72B093-0D8B-4FE7-A3F8-C4E1E9B2A4A5}"/>
          </ac:picMkLst>
        </pc:picChg>
      </pc:sldChg>
      <pc:sldChg chg="addSp delSp modSp add mod modClrScheme delAnim modAnim delDesignElem chgLayout">
        <pc:chgData name="Roberta Capuano" userId="9422baa8-8a55-4faf-8866-9c750d454dca" providerId="ADAL" clId="{BA9CBB91-D329-4D59-B724-E5466195E29C}" dt="2022-11-16T11:51:24.387" v="411" actId="1076"/>
        <pc:sldMkLst>
          <pc:docMk/>
          <pc:sldMk cId="2682502237" sldId="791"/>
        </pc:sldMkLst>
        <pc:spChg chg="mod ord">
          <ac:chgData name="Roberta Capuano" userId="9422baa8-8a55-4faf-8866-9c750d454dca" providerId="ADAL" clId="{BA9CBB91-D329-4D59-B724-E5466195E29C}" dt="2022-11-16T11:49:12.069" v="353" actId="207"/>
          <ac:spMkLst>
            <pc:docMk/>
            <pc:sldMk cId="2682502237" sldId="791"/>
            <ac:spMk id="2" creationId="{945430D6-FF24-48B3-83FE-93089CE5B32C}"/>
          </ac:spMkLst>
        </pc:spChg>
        <pc:spChg chg="mod ord">
          <ac:chgData name="Roberta Capuano" userId="9422baa8-8a55-4faf-8866-9c750d454dca" providerId="ADAL" clId="{BA9CBB91-D329-4D59-B724-E5466195E29C}" dt="2022-11-16T11:50:24.867" v="372" actId="20577"/>
          <ac:spMkLst>
            <pc:docMk/>
            <pc:sldMk cId="2682502237" sldId="791"/>
            <ac:spMk id="3" creationId="{0D4D8817-0BFF-41E9-9EFF-99424EA4C8EB}"/>
          </ac:spMkLst>
        </pc:spChg>
        <pc:spChg chg="del mod ord">
          <ac:chgData name="Roberta Capuano" userId="9422baa8-8a55-4faf-8866-9c750d454dca" providerId="ADAL" clId="{BA9CBB91-D329-4D59-B724-E5466195E29C}" dt="2022-11-16T11:48:49.044" v="350" actId="478"/>
          <ac:spMkLst>
            <pc:docMk/>
            <pc:sldMk cId="2682502237" sldId="791"/>
            <ac:spMk id="4" creationId="{03E91935-F84D-4992-B242-568A085D1B6D}"/>
          </ac:spMkLst>
        </pc:spChg>
        <pc:spChg chg="add mod">
          <ac:chgData name="Roberta Capuano" userId="9422baa8-8a55-4faf-8866-9c750d454dca" providerId="ADAL" clId="{BA9CBB91-D329-4D59-B724-E5466195E29C}" dt="2022-11-16T11:51:24.387" v="411" actId="1076"/>
          <ac:spMkLst>
            <pc:docMk/>
            <pc:sldMk cId="2682502237" sldId="791"/>
            <ac:spMk id="5" creationId="{47A4E1C9-37C2-FD3E-7FC9-EBEF19D404D4}"/>
          </ac:spMkLst>
        </pc:spChg>
        <pc:spChg chg="del mod">
          <ac:chgData name="Roberta Capuano" userId="9422baa8-8a55-4faf-8866-9c750d454dca" providerId="ADAL" clId="{BA9CBB91-D329-4D59-B724-E5466195E29C}" dt="2022-11-16T11:51:21.608" v="410"/>
          <ac:spMkLst>
            <pc:docMk/>
            <pc:sldMk cId="2682502237" sldId="791"/>
            <ac:spMk id="6" creationId="{381BBA97-3ADC-43BC-8812-E0591AA99C06}"/>
          </ac:spMkLst>
        </pc:spChg>
        <pc:spChg chg="del">
          <ac:chgData name="Roberta Capuano" userId="9422baa8-8a55-4faf-8866-9c750d454dca" providerId="ADAL" clId="{BA9CBB91-D329-4D59-B724-E5466195E29C}" dt="2022-11-16T11:48:40.215" v="349" actId="700"/>
          <ac:spMkLst>
            <pc:docMk/>
            <pc:sldMk cId="2682502237" sldId="791"/>
            <ac:spMk id="24" creationId="{8FC9BE17-9A7B-462D-AE50-3D8777387304}"/>
          </ac:spMkLst>
        </pc:spChg>
        <pc:spChg chg="del">
          <ac:chgData name="Roberta Capuano" userId="9422baa8-8a55-4faf-8866-9c750d454dca" providerId="ADAL" clId="{BA9CBB91-D329-4D59-B724-E5466195E29C}" dt="2022-11-16T11:48:40.215" v="349" actId="700"/>
          <ac:spMkLst>
            <pc:docMk/>
            <pc:sldMk cId="2682502237" sldId="791"/>
            <ac:spMk id="26" creationId="{3EBE8569-6AEC-4B8C-8D53-2DE337CDBA65}"/>
          </ac:spMkLst>
        </pc:spChg>
        <pc:spChg chg="del">
          <ac:chgData name="Roberta Capuano" userId="9422baa8-8a55-4faf-8866-9c750d454dca" providerId="ADAL" clId="{BA9CBB91-D329-4D59-B724-E5466195E29C}" dt="2022-11-16T11:48:40.215" v="349" actId="700"/>
          <ac:spMkLst>
            <pc:docMk/>
            <pc:sldMk cId="2682502237" sldId="791"/>
            <ac:spMk id="28" creationId="{55D4142C-5077-457F-A6AD-3FECFDB39685}"/>
          </ac:spMkLst>
        </pc:spChg>
        <pc:spChg chg="del">
          <ac:chgData name="Roberta Capuano" userId="9422baa8-8a55-4faf-8866-9c750d454dca" providerId="ADAL" clId="{BA9CBB91-D329-4D59-B724-E5466195E29C}" dt="2022-11-16T11:48:40.215" v="349" actId="700"/>
          <ac:spMkLst>
            <pc:docMk/>
            <pc:sldMk cId="2682502237" sldId="791"/>
            <ac:spMk id="30" creationId="{7A5F0580-5EE9-419F-96EE-B6529EF6E7D0}"/>
          </ac:spMkLst>
        </pc:spChg>
        <pc:picChg chg="mod ord">
          <ac:chgData name="Roberta Capuano" userId="9422baa8-8a55-4faf-8866-9c750d454dca" providerId="ADAL" clId="{BA9CBB91-D329-4D59-B724-E5466195E29C}" dt="2022-11-16T11:50:33.722" v="401" actId="1037"/>
          <ac:picMkLst>
            <pc:docMk/>
            <pc:sldMk cId="2682502237" sldId="791"/>
            <ac:picMk id="11" creationId="{43FBD495-86B0-4820-B4A5-2DB82CDD9EDF}"/>
          </ac:picMkLst>
        </pc:picChg>
      </pc:sldChg>
      <pc:sldChg chg="modSp add mod modClrScheme chgLayout">
        <pc:chgData name="Roberta Capuano" userId="9422baa8-8a55-4faf-8866-9c750d454dca" providerId="ADAL" clId="{BA9CBB91-D329-4D59-B724-E5466195E29C}" dt="2022-11-16T11:52:38.425" v="413" actId="27636"/>
        <pc:sldMkLst>
          <pc:docMk/>
          <pc:sldMk cId="4094033703" sldId="792"/>
        </pc:sldMkLst>
        <pc:spChg chg="mod ord">
          <ac:chgData name="Roberta Capuano" userId="9422baa8-8a55-4faf-8866-9c750d454dca" providerId="ADAL" clId="{BA9CBB91-D329-4D59-B724-E5466195E29C}" dt="2022-11-16T11:52:38.317" v="412" actId="700"/>
          <ac:spMkLst>
            <pc:docMk/>
            <pc:sldMk cId="4094033703" sldId="792"/>
            <ac:spMk id="2" creationId="{A760FCDE-C7A7-41A0-A2CE-73529E36514C}"/>
          </ac:spMkLst>
        </pc:spChg>
        <pc:spChg chg="mod ord">
          <ac:chgData name="Roberta Capuano" userId="9422baa8-8a55-4faf-8866-9c750d454dca" providerId="ADAL" clId="{BA9CBB91-D329-4D59-B724-E5466195E29C}" dt="2022-11-16T11:52:38.425" v="413" actId="27636"/>
          <ac:spMkLst>
            <pc:docMk/>
            <pc:sldMk cId="4094033703" sldId="792"/>
            <ac:spMk id="3" creationId="{7DB520BF-7659-47D6-A95C-C8A198CF4820}"/>
          </ac:spMkLst>
        </pc:spChg>
        <pc:spChg chg="mod ord">
          <ac:chgData name="Roberta Capuano" userId="9422baa8-8a55-4faf-8866-9c750d454dca" providerId="ADAL" clId="{BA9CBB91-D329-4D59-B724-E5466195E29C}" dt="2022-11-16T11:52:38.317" v="412" actId="700"/>
          <ac:spMkLst>
            <pc:docMk/>
            <pc:sldMk cId="4094033703" sldId="792"/>
            <ac:spMk id="4" creationId="{CF18AB38-1F47-400A-85F4-EEB68C8ED9DA}"/>
          </ac:spMkLst>
        </pc:spChg>
      </pc:sldChg>
      <pc:sldChg chg="modSp add mod">
        <pc:chgData name="Roberta Capuano" userId="9422baa8-8a55-4faf-8866-9c750d454dca" providerId="ADAL" clId="{BA9CBB91-D329-4D59-B724-E5466195E29C}" dt="2022-11-16T11:13:15.361" v="40" actId="27636"/>
        <pc:sldMkLst>
          <pc:docMk/>
          <pc:sldMk cId="3322493158" sldId="793"/>
        </pc:sldMkLst>
        <pc:spChg chg="mod">
          <ac:chgData name="Roberta Capuano" userId="9422baa8-8a55-4faf-8866-9c750d454dca" providerId="ADAL" clId="{BA9CBB91-D329-4D59-B724-E5466195E29C}" dt="2022-11-16T11:13:15.361" v="40" actId="27636"/>
          <ac:spMkLst>
            <pc:docMk/>
            <pc:sldMk cId="3322493158" sldId="793"/>
            <ac:spMk id="2" creationId="{945430D6-FF24-48B3-83FE-93089CE5B32C}"/>
          </ac:spMkLst>
        </pc:spChg>
        <pc:graphicFrameChg chg="mod">
          <ac:chgData name="Roberta Capuano" userId="9422baa8-8a55-4faf-8866-9c750d454dca" providerId="ADAL" clId="{BA9CBB91-D329-4D59-B724-E5466195E29C}" dt="2022-11-16T11:13:15.233" v="39"/>
          <ac:graphicFrameMkLst>
            <pc:docMk/>
            <pc:sldMk cId="3322493158" sldId="793"/>
            <ac:graphicFrameMk id="6" creationId="{6BF32EE7-B39B-49A6-BF1A-AF503BB12C51}"/>
          </ac:graphicFrameMkLst>
        </pc:graphicFrameChg>
        <pc:graphicFrameChg chg="mod">
          <ac:chgData name="Roberta Capuano" userId="9422baa8-8a55-4faf-8866-9c750d454dca" providerId="ADAL" clId="{BA9CBB91-D329-4D59-B724-E5466195E29C}" dt="2022-11-16T11:13:15.233" v="39"/>
          <ac:graphicFrameMkLst>
            <pc:docMk/>
            <pc:sldMk cId="3322493158" sldId="793"/>
            <ac:graphicFrameMk id="7" creationId="{97758337-071B-4677-B6C0-6323CE88E983}"/>
          </ac:graphicFrameMkLst>
        </pc:graphicFrameChg>
      </pc:sldChg>
      <pc:sldChg chg="modSp add mod">
        <pc:chgData name="Roberta Capuano" userId="9422baa8-8a55-4faf-8866-9c750d454dca" providerId="ADAL" clId="{BA9CBB91-D329-4D59-B724-E5466195E29C}" dt="2022-11-16T11:14:15.954" v="65" actId="20577"/>
        <pc:sldMkLst>
          <pc:docMk/>
          <pc:sldMk cId="3073295220" sldId="794"/>
        </pc:sldMkLst>
        <pc:spChg chg="mod">
          <ac:chgData name="Roberta Capuano" userId="9422baa8-8a55-4faf-8866-9c750d454dca" providerId="ADAL" clId="{BA9CBB91-D329-4D59-B724-E5466195E29C}" dt="2022-11-16T11:14:15.954" v="65" actId="20577"/>
          <ac:spMkLst>
            <pc:docMk/>
            <pc:sldMk cId="3073295220" sldId="794"/>
            <ac:spMk id="4" creationId="{62908C81-1CF5-9D42-A169-1D21FF90F818}"/>
          </ac:spMkLst>
        </pc:spChg>
      </pc:sldChg>
      <pc:sldChg chg="modSp new del mod">
        <pc:chgData name="Roberta Capuano" userId="9422baa8-8a55-4faf-8866-9c750d454dca" providerId="ADAL" clId="{BA9CBB91-D329-4D59-B724-E5466195E29C}" dt="2022-11-16T11:29:40.695" v="155" actId="47"/>
        <pc:sldMkLst>
          <pc:docMk/>
          <pc:sldMk cId="1662171624" sldId="795"/>
        </pc:sldMkLst>
        <pc:spChg chg="mod">
          <ac:chgData name="Roberta Capuano" userId="9422baa8-8a55-4faf-8866-9c750d454dca" providerId="ADAL" clId="{BA9CBB91-D329-4D59-B724-E5466195E29C}" dt="2022-11-16T11:22:49.542" v="74" actId="207"/>
          <ac:spMkLst>
            <pc:docMk/>
            <pc:sldMk cId="1662171624" sldId="795"/>
            <ac:spMk id="3" creationId="{F1A663E8-0CCF-A254-D09F-BF799747BB83}"/>
          </ac:spMkLst>
        </pc:spChg>
      </pc:sldChg>
      <pc:sldChg chg="delSp add mod delAnim">
        <pc:chgData name="Roberta Capuano" userId="9422baa8-8a55-4faf-8866-9c750d454dca" providerId="ADAL" clId="{BA9CBB91-D329-4D59-B724-E5466195E29C}" dt="2022-11-16T11:27:58.001" v="154" actId="478"/>
        <pc:sldMkLst>
          <pc:docMk/>
          <pc:sldMk cId="3714619425" sldId="796"/>
        </pc:sldMkLst>
        <pc:spChg chg="del">
          <ac:chgData name="Roberta Capuano" userId="9422baa8-8a55-4faf-8866-9c750d454dca" providerId="ADAL" clId="{BA9CBB91-D329-4D59-B724-E5466195E29C}" dt="2022-11-16T11:27:43.131" v="149" actId="478"/>
          <ac:spMkLst>
            <pc:docMk/>
            <pc:sldMk cId="3714619425" sldId="796"/>
            <ac:spMk id="10" creationId="{ED0B8C08-0C8D-2F78-A715-986CED42F2BB}"/>
          </ac:spMkLst>
        </pc:spChg>
        <pc:spChg chg="del">
          <ac:chgData name="Roberta Capuano" userId="9422baa8-8a55-4faf-8866-9c750d454dca" providerId="ADAL" clId="{BA9CBB91-D329-4D59-B724-E5466195E29C}" dt="2022-11-16T11:27:45.622" v="150" actId="478"/>
          <ac:spMkLst>
            <pc:docMk/>
            <pc:sldMk cId="3714619425" sldId="796"/>
            <ac:spMk id="11" creationId="{BBDF0607-E0F0-75C5-8CFC-4B637890A2AC}"/>
          </ac:spMkLst>
        </pc:spChg>
        <pc:spChg chg="del">
          <ac:chgData name="Roberta Capuano" userId="9422baa8-8a55-4faf-8866-9c750d454dca" providerId="ADAL" clId="{BA9CBB91-D329-4D59-B724-E5466195E29C}" dt="2022-11-16T11:27:54.757" v="153" actId="478"/>
          <ac:spMkLst>
            <pc:docMk/>
            <pc:sldMk cId="3714619425" sldId="796"/>
            <ac:spMk id="17" creationId="{1BBDDDAC-F58A-B11F-5A29-8CCB51A20AF0}"/>
          </ac:spMkLst>
        </pc:spChg>
        <pc:spChg chg="del">
          <ac:chgData name="Roberta Capuano" userId="9422baa8-8a55-4faf-8866-9c750d454dca" providerId="ADAL" clId="{BA9CBB91-D329-4D59-B724-E5466195E29C}" dt="2022-11-16T11:27:58.001" v="154" actId="478"/>
          <ac:spMkLst>
            <pc:docMk/>
            <pc:sldMk cId="3714619425" sldId="796"/>
            <ac:spMk id="18" creationId="{73D9FA35-2CFF-D722-6183-4CB4C9401B35}"/>
          </ac:spMkLst>
        </pc:spChg>
        <pc:cxnChg chg="del">
          <ac:chgData name="Roberta Capuano" userId="9422baa8-8a55-4faf-8866-9c750d454dca" providerId="ADAL" clId="{BA9CBB91-D329-4D59-B724-E5466195E29C}" dt="2022-11-16T11:27:38.572" v="148" actId="478"/>
          <ac:cxnSpMkLst>
            <pc:docMk/>
            <pc:sldMk cId="3714619425" sldId="796"/>
            <ac:cxnSpMk id="9" creationId="{2B71F931-9B6B-4A6B-DFCE-98FA31D7AE7E}"/>
          </ac:cxnSpMkLst>
        </pc:cxnChg>
        <pc:cxnChg chg="del">
          <ac:chgData name="Roberta Capuano" userId="9422baa8-8a55-4faf-8866-9c750d454dca" providerId="ADAL" clId="{BA9CBB91-D329-4D59-B724-E5466195E29C}" dt="2022-11-16T11:27:47.993" v="151" actId="478"/>
          <ac:cxnSpMkLst>
            <pc:docMk/>
            <pc:sldMk cId="3714619425" sldId="796"/>
            <ac:cxnSpMk id="13" creationId="{B32EBB31-3C52-1B0C-FE78-42F6E52FED53}"/>
          </ac:cxnSpMkLst>
        </pc:cxnChg>
        <pc:cxnChg chg="del">
          <ac:chgData name="Roberta Capuano" userId="9422baa8-8a55-4faf-8866-9c750d454dca" providerId="ADAL" clId="{BA9CBB91-D329-4D59-B724-E5466195E29C}" dt="2022-11-16T11:27:50.213" v="152" actId="478"/>
          <ac:cxnSpMkLst>
            <pc:docMk/>
            <pc:sldMk cId="3714619425" sldId="796"/>
            <ac:cxnSpMk id="14" creationId="{BEDB6FA7-E92C-FA66-92B1-6660ADD861C4}"/>
          </ac:cxnSpMkLst>
        </pc:cxnChg>
      </pc:sldChg>
      <pc:sldChg chg="modSp add mod">
        <pc:chgData name="Roberta Capuano" userId="9422baa8-8a55-4faf-8866-9c750d454dca" providerId="ADAL" clId="{BA9CBB91-D329-4D59-B724-E5466195E29C}" dt="2022-11-16T11:26:58.789" v="143" actId="27636"/>
        <pc:sldMkLst>
          <pc:docMk/>
          <pc:sldMk cId="4007968601" sldId="797"/>
        </pc:sldMkLst>
        <pc:spChg chg="mod">
          <ac:chgData name="Roberta Capuano" userId="9422baa8-8a55-4faf-8866-9c750d454dca" providerId="ADAL" clId="{BA9CBB91-D329-4D59-B724-E5466195E29C}" dt="2022-11-16T11:26:58.789" v="143" actId="27636"/>
          <ac:spMkLst>
            <pc:docMk/>
            <pc:sldMk cId="4007968601" sldId="797"/>
            <ac:spMk id="2" creationId="{CC0FDFC1-D378-26F6-76E5-370F9475E108}"/>
          </ac:spMkLst>
        </pc:spChg>
      </pc:sldChg>
      <pc:sldChg chg="add">
        <pc:chgData name="Roberta Capuano" userId="9422baa8-8a55-4faf-8866-9c750d454dca" providerId="ADAL" clId="{BA9CBB91-D329-4D59-B724-E5466195E29C}" dt="2022-11-16T11:27:02.878" v="145"/>
        <pc:sldMkLst>
          <pc:docMk/>
          <pc:sldMk cId="1883969734" sldId="798"/>
        </pc:sldMkLst>
      </pc:sldChg>
      <pc:sldChg chg="add">
        <pc:chgData name="Roberta Capuano" userId="9422baa8-8a55-4faf-8866-9c750d454dca" providerId="ADAL" clId="{BA9CBB91-D329-4D59-B724-E5466195E29C}" dt="2022-11-16T11:27:06.835" v="147"/>
        <pc:sldMkLst>
          <pc:docMk/>
          <pc:sldMk cId="2049519446" sldId="799"/>
        </pc:sldMkLst>
      </pc:sldChg>
      <pc:sldMasterChg chg="modSldLayout">
        <pc:chgData name="Roberta Capuano" userId="9422baa8-8a55-4faf-8866-9c750d454dca" providerId="ADAL" clId="{BA9CBB91-D329-4D59-B724-E5466195E29C}" dt="2022-11-16T11:11:38.897" v="0" actId="27028"/>
        <pc:sldMasterMkLst>
          <pc:docMk/>
          <pc:sldMasterMk cId="1785049535" sldId="2147483690"/>
        </pc:sldMasterMkLst>
        <pc:sldLayoutChg chg="replId">
          <pc:chgData name="Roberta Capuano" userId="9422baa8-8a55-4faf-8866-9c750d454dca" providerId="ADAL" clId="{BA9CBB91-D329-4D59-B724-E5466195E29C}" dt="2022-11-16T11:11:38.897" v="0" actId="27028"/>
          <pc:sldLayoutMkLst>
            <pc:docMk/>
            <pc:sldMasterMk cId="1785049535" sldId="2147483690"/>
            <pc:sldLayoutMk cId="515327258" sldId="2147483746"/>
          </pc:sldLayoutMkLst>
        </pc:sldLayoutChg>
      </pc:sldMasterChg>
      <pc:sldMasterChg chg="add addSldLayout">
        <pc:chgData name="Roberta Capuano" userId="9422baa8-8a55-4faf-8866-9c750d454dca" providerId="ADAL" clId="{BA9CBB91-D329-4D59-B724-E5466195E29C}" dt="2022-11-16T11:11:38.897" v="0" actId="27028"/>
        <pc:sldMasterMkLst>
          <pc:docMk/>
          <pc:sldMasterMk cId="3216807209" sldId="2147483725"/>
        </pc:sldMasterMkLst>
        <pc:sldLayoutChg chg="add">
          <pc:chgData name="Roberta Capuano" userId="9422baa8-8a55-4faf-8866-9c750d454dca" providerId="ADAL" clId="{BA9CBB91-D329-4D59-B724-E5466195E29C}" dt="2022-11-16T11:11:38.897" v="0" actId="27028"/>
          <pc:sldLayoutMkLst>
            <pc:docMk/>
            <pc:sldMasterMk cId="3216807209" sldId="2147483725"/>
            <pc:sldLayoutMk cId="212119657" sldId="21474837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F00CDC-1D6C-7B48-A220-A725B67A3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Condensed Light" panose="020B0306030504020204" pitchFamily="34" charset="0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ED6DF5-8DD3-2341-AEC7-07D09BF54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2A11-F1A5-E748-8EE9-B962C45F343E}" type="datetimeFigureOut">
              <a:rPr lang="it-IT">
                <a:latin typeface="Open Sans Condensed Light" panose="020B0306030504020204" pitchFamily="34" charset="0"/>
              </a:rPr>
              <a:t>20/11/2022</a:t>
            </a:fld>
            <a:endParaRPr lang="en-US" dirty="0">
              <a:latin typeface="Open Sans Condensed Light" panose="020B030603050402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7E6EE8-059B-8C4C-899B-C4CAA9EA7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Condensed Light" panose="020B0306030504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53F467-A40B-E346-867B-485C45886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9005-0E9F-0341-BAEB-8D3A4124C663}" type="slidenum">
              <a:rPr>
                <a:latin typeface="Open Sans Condensed Light" panose="020B0306030504020204" pitchFamily="34" charset="0"/>
              </a:rPr>
              <a:t>‹N›</a:t>
            </a:fld>
            <a:endParaRPr lang="en-US" dirty="0">
              <a:latin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Condensed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Condensed Light" panose="020B0306030504020204" pitchFamily="34" charset="0"/>
              </a:defRPr>
            </a:lvl1pPr>
          </a:lstStyle>
          <a:p>
            <a:fld id="{2359D052-5B37-A94B-8FF8-A759323DDEC2}" type="datetimeFigureOut">
              <a:rPr lang="it-IT" smtClean="0"/>
              <a:pPr/>
              <a:t>20/11/2022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Condensed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Condensed Light" panose="020B0306030504020204" pitchFamily="34" charset="0"/>
              </a:defRPr>
            </a:lvl1pPr>
          </a:lstStyle>
          <a:p>
            <a:fld id="{FAAB0267-42D8-F44A-8A36-0D6F655D7E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8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 Condensed Light" panose="020B03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 Condensed Light" panose="020B03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 Condensed Light" panose="020B03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 Condensed Light" panose="020B03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 Condensed Light" panose="020B03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0267-42D8-F44A-8A36-0D6F655D7E7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8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- Title UNIVAQ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963EB6B-22F8-2649-9B74-6E8F102B3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4345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333443F-F1E4-C54F-90F9-7AB74BFF9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214" y="1757698"/>
            <a:ext cx="6374419" cy="358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  <a:p>
            <a:endParaRPr lang="it-IT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C41F5B-B420-6540-A8B7-0B9A1BD134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215" y="308853"/>
            <a:ext cx="6374424" cy="141929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 i="0" cap="none" baseline="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FFF06FE-CA4D-9D45-BE63-0442E9678ABC}"/>
              </a:ext>
            </a:extLst>
          </p:cNvPr>
          <p:cNvCxnSpPr>
            <a:cxnSpLocks/>
          </p:cNvCxnSpPr>
          <p:nvPr userDrawn="1"/>
        </p:nvCxnSpPr>
        <p:spPr>
          <a:xfrm>
            <a:off x="435216" y="0"/>
            <a:ext cx="0" cy="4752242"/>
          </a:xfrm>
          <a:prstGeom prst="line">
            <a:avLst/>
          </a:prstGeom>
          <a:ln w="19050"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059DBBDF-10AF-FC40-8026-487E3F309663}"/>
              </a:ext>
            </a:extLst>
          </p:cNvPr>
          <p:cNvSpPr txBox="1">
            <a:spLocks/>
          </p:cNvSpPr>
          <p:nvPr userDrawn="1"/>
        </p:nvSpPr>
        <p:spPr>
          <a:xfrm>
            <a:off x="668213" y="2132512"/>
            <a:ext cx="6374419" cy="35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29AA67-F8E0-5C4D-A4A2-DAABD6F1BA4F}"/>
              </a:ext>
            </a:extLst>
          </p:cNvPr>
          <p:cNvSpPr/>
          <p:nvPr userDrawn="1"/>
        </p:nvSpPr>
        <p:spPr>
          <a:xfrm>
            <a:off x="412356" y="390299"/>
            <a:ext cx="45719" cy="5714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Open Sans Condensed Light" panose="020B030603050402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EE0ACF-3CC0-B342-87F5-9328576E86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343" y="2361321"/>
            <a:ext cx="6374289" cy="742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it-IT" b="0" dirty="0"/>
              <a:t>Università degli Studi dell’Aquila / </a:t>
            </a:r>
            <a:r>
              <a:rPr lang="it-IT" b="0" dirty="0" err="1"/>
              <a:t>Italy</a:t>
            </a:r>
            <a:endParaRPr lang="it-IT" b="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3F539A-95CC-4245-ABD8-2F693BD83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4032" y="309563"/>
            <a:ext cx="1259509" cy="6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INDENT TITLE + CONTENT (pros &amp; 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60C47F7-94A7-514E-AFC0-4FA6262B3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2241"/>
            <a:ext cx="8824821" cy="4151091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398463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6088" indent="-442913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89000" indent="-442913">
              <a:spcBef>
                <a:spcPts val="1000"/>
              </a:spcBef>
              <a:buSzPct val="120000"/>
              <a:buFontTx/>
              <a:buBlip>
                <a:blip r:embed="rId5"/>
              </a:buBlip>
              <a:tabLst>
                <a:tab pos="796925" algn="l"/>
              </a:tabLst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889000" indent="-396875"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  <a:defRPr lang="en-US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889000" indent="-442913">
              <a:spcBef>
                <a:spcPts val="1000"/>
              </a:spcBef>
              <a:buSzPct val="120000"/>
              <a:buFontTx/>
              <a:buBlip>
                <a:blip r:embed="rId6"/>
              </a:buBlip>
              <a:tabLst>
                <a:tab pos="796925" algn="l"/>
              </a:tabLst>
              <a:def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1246188" indent="-311150">
              <a:spcBef>
                <a:spcPts val="600"/>
              </a:spcBef>
              <a:buFont typeface="Wingdings" pitchFamily="2" charset="2"/>
              <a:buChar char="§"/>
              <a:tabLst/>
              <a:defRPr lang="en-US" sz="1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</a:lstStyle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5"/>
            <a:r>
              <a:rPr lang="it-IT" noProof="0" dirty="0"/>
              <a:t>Sesto livello</a:t>
            </a:r>
          </a:p>
          <a:p>
            <a:pPr lvl="4"/>
            <a:r>
              <a:rPr lang="it-IT" noProof="0" dirty="0"/>
              <a:t>Quinto livello</a:t>
            </a:r>
            <a:endParaRPr lang="en-US" noProof="0" dirty="0"/>
          </a:p>
        </p:txBody>
      </p:sp>
      <p:sp>
        <p:nvSpPr>
          <p:cNvPr id="10" name="Titolo 15">
            <a:extLst>
              <a:ext uri="{FF2B5EF4-FFF2-40B4-BE49-F238E27FC236}">
                <a16:creationId xmlns:a16="http://schemas.microsoft.com/office/drawing/2014/main" id="{991C5DF8-5124-854A-975C-D3E1EEF1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. INDENT TITLE + CONTENT (pros &amp; 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60C47F7-94A7-514E-AFC0-4FA6262B3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2241"/>
            <a:ext cx="8824821" cy="4151091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398463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6088" indent="-442913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89000" indent="-396875">
              <a:spcBef>
                <a:spcPts val="1000"/>
              </a:spcBef>
              <a:buSzPct val="120000"/>
              <a:buFontTx/>
              <a:buBlip>
                <a:blip r:embed="rId5"/>
              </a:buBlip>
              <a:tabLst>
                <a:tab pos="796925" algn="l"/>
              </a:tabLst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11150"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  <a:defRPr lang="it-IT" sz="2400" b="0" i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246188" indent="-311150">
              <a:spcBef>
                <a:spcPts val="1000"/>
              </a:spcBef>
              <a:buSzPct val="120000"/>
              <a:buFontTx/>
              <a:buBlip>
                <a:blip r:embed="rId6"/>
              </a:buBlip>
              <a:tabLst>
                <a:tab pos="796925" algn="l"/>
              </a:tabLst>
              <a:def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935038" indent="0">
              <a:spcBef>
                <a:spcPts val="600"/>
              </a:spcBef>
              <a:buFont typeface="Wingdings" pitchFamily="2" charset="2"/>
              <a:buNone/>
              <a:tabLst/>
              <a:defRPr lang="en-US" sz="1800" b="0" i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</a:lstStyle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marL="889000" lvl="3" indent="-396875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</a:pPr>
            <a:r>
              <a:rPr lang="it-IT" noProof="0" dirty="0"/>
              <a:t>Terzo livello</a:t>
            </a:r>
          </a:p>
          <a:p>
            <a:pPr marL="1246188" lvl="5" indent="-3111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  <a:tabLst/>
            </a:pPr>
            <a:r>
              <a:rPr lang="it-IT" noProof="0" dirty="0"/>
              <a:t>Quarto livello</a:t>
            </a:r>
          </a:p>
          <a:p>
            <a:pPr marL="1246188" lvl="5" indent="-3111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  <a:tabLst/>
            </a:pPr>
            <a:endParaRPr lang="it-IT" noProof="0" dirty="0"/>
          </a:p>
        </p:txBody>
      </p:sp>
      <p:sp>
        <p:nvSpPr>
          <p:cNvPr id="10" name="Titolo 15">
            <a:extLst>
              <a:ext uri="{FF2B5EF4-FFF2-40B4-BE49-F238E27FC236}">
                <a16:creationId xmlns:a16="http://schemas.microsoft.com/office/drawing/2014/main" id="{991C5DF8-5124-854A-975C-D3E1EEF1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. INDENT TITLE + CONTENT (pros &amp; 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60C47F7-94A7-514E-AFC0-4FA6262B3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2241"/>
            <a:ext cx="8824821" cy="4151091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398463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6088" indent="-442913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89000" indent="-396875">
              <a:spcBef>
                <a:spcPts val="1000"/>
              </a:spcBef>
              <a:buSzPct val="120000"/>
              <a:buFontTx/>
              <a:buBlip>
                <a:blip r:embed="rId5"/>
              </a:buBlip>
              <a:tabLst>
                <a:tab pos="796925" algn="l"/>
              </a:tabLst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11150"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  <a:defRPr lang="it-IT" sz="2400" b="0" i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246188" indent="-311150">
              <a:spcBef>
                <a:spcPts val="1000"/>
              </a:spcBef>
              <a:buSzPct val="120000"/>
              <a:buFontTx/>
              <a:buBlip>
                <a:blip r:embed="rId6"/>
              </a:buBlip>
              <a:tabLst>
                <a:tab pos="796925" algn="l"/>
              </a:tabLst>
              <a:def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935038" indent="0">
              <a:spcBef>
                <a:spcPts val="600"/>
              </a:spcBef>
              <a:buFont typeface="Wingdings" pitchFamily="2" charset="2"/>
              <a:buNone/>
              <a:tabLst/>
              <a:defRPr lang="en-US" sz="1800" b="0" i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</a:lstStyle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marL="889000" lvl="3" indent="-396875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</a:pPr>
            <a:r>
              <a:rPr lang="it-IT" noProof="0" dirty="0"/>
              <a:t>Terzo livello</a:t>
            </a:r>
          </a:p>
          <a:p>
            <a:pPr marL="1246188" lvl="5" indent="-3111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  <a:tabLst/>
            </a:pPr>
            <a:r>
              <a:rPr lang="it-IT" noProof="0" dirty="0"/>
              <a:t>Quarto livello</a:t>
            </a:r>
          </a:p>
          <a:p>
            <a:pPr marL="1246188" lvl="5" indent="-3111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  <a:tabLst/>
            </a:pPr>
            <a:endParaRPr lang="it-IT" noProof="0" dirty="0"/>
          </a:p>
        </p:txBody>
      </p:sp>
      <p:sp>
        <p:nvSpPr>
          <p:cNvPr id="10" name="Titolo 15">
            <a:extLst>
              <a:ext uri="{FF2B5EF4-FFF2-40B4-BE49-F238E27FC236}">
                <a16:creationId xmlns:a16="http://schemas.microsoft.com/office/drawing/2014/main" id="{991C5DF8-5124-854A-975C-D3E1EEF1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+ CONTENT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60C47F7-94A7-514E-AFC0-4FA6262B3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2241"/>
            <a:ext cx="8824821" cy="4151091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398463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6088" indent="-442913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89000" indent="-442913">
              <a:spcBef>
                <a:spcPts val="1000"/>
              </a:spcBef>
              <a:buSzPct val="120000"/>
              <a:buFontTx/>
              <a:buBlip>
                <a:blip r:embed="rId5"/>
              </a:buBlip>
              <a:tabLst>
                <a:tab pos="796925" algn="l"/>
              </a:tabLst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335088" indent="-444500">
              <a:spcBef>
                <a:spcPts val="1000"/>
              </a:spcBef>
              <a:buSzPct val="120000"/>
              <a:buFontTx/>
              <a:buBlip>
                <a:blip r:embed="rId6"/>
              </a:buBlip>
              <a:tabLst>
                <a:tab pos="796925" algn="l"/>
              </a:tabLst>
              <a:defRPr lang="en-US"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779588" indent="-444500">
              <a:spcBef>
                <a:spcPts val="1000"/>
              </a:spcBef>
              <a:buSzPct val="120000"/>
              <a:buFontTx/>
              <a:buBlip>
                <a:blip r:embed="rId7"/>
              </a:buBlip>
              <a:tabLst>
                <a:tab pos="796925" algn="l"/>
              </a:tabLst>
              <a:defRPr lang="en-US" sz="1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890588" indent="0">
              <a:spcBef>
                <a:spcPts val="600"/>
              </a:spcBef>
              <a:buFont typeface="Wingdings" pitchFamily="2" charset="2"/>
              <a:buNone/>
              <a:tabLst>
                <a:tab pos="796925" algn="l"/>
              </a:tabLst>
              <a:defRPr lang="en-US" sz="16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</a:lstStyle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  <a:endParaRPr lang="en-US" noProof="0" dirty="0"/>
          </a:p>
        </p:txBody>
      </p:sp>
      <p:sp>
        <p:nvSpPr>
          <p:cNvPr id="10" name="Titolo 15">
            <a:extLst>
              <a:ext uri="{FF2B5EF4-FFF2-40B4-BE49-F238E27FC236}">
                <a16:creationId xmlns:a16="http://schemas.microsoft.com/office/drawing/2014/main" id="{991C5DF8-5124-854A-975C-D3E1EEF1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 ENUMERATION IND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09B4502-8D83-3849-AA74-00AF5CC17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itolo 15">
            <a:extLst>
              <a:ext uri="{FF2B5EF4-FFF2-40B4-BE49-F238E27FC236}">
                <a16:creationId xmlns:a16="http://schemas.microsoft.com/office/drawing/2014/main" id="{D8131100-5821-7C4B-AFFA-4C5E8E04E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  <p:sp>
        <p:nvSpPr>
          <p:cNvPr id="8" name="Segnaposto testo 14">
            <a:extLst>
              <a:ext uri="{FF2B5EF4-FFF2-40B4-BE49-F238E27FC236}">
                <a16:creationId xmlns:a16="http://schemas.microsoft.com/office/drawing/2014/main" id="{D56C7B1B-6FBF-1A4C-8140-FA50BC640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8824821" cy="4148331"/>
          </a:xfrm>
          <a:prstGeom prst="rect">
            <a:avLst/>
          </a:prstGeom>
        </p:spPr>
        <p:txBody>
          <a:bodyPr>
            <a:normAutofit/>
          </a:bodyPr>
          <a:lstStyle>
            <a:lvl1pPr marL="447675" indent="-400050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7675" indent="-166688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935038" indent="-487363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5"/>
              </a:buBlip>
              <a:tabLst>
                <a:tab pos="730250" algn="l"/>
              </a:tabLst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935038" indent="-487363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6"/>
              </a:buBlip>
              <a:tabLst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935038" indent="-487363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7"/>
              </a:buBlip>
              <a:tabLst/>
              <a:defRPr lang="en-US" sz="2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935038" indent="-487363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8"/>
              </a:buBlip>
              <a:tabLst/>
              <a:defRPr lang="it-IT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  <a:lvl7pPr marL="935038" indent="-487363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9"/>
              </a:buBlip>
              <a:tabLst/>
              <a:defRPr lang="it-IT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7pPr>
            <a:lvl8pPr marL="935038" indent="0">
              <a:buFont typeface="Font di sistema regolare"/>
              <a:buNone/>
              <a:tabLst/>
              <a:defRPr lang="it-IT" sz="1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8pPr>
            <a:lvl9pPr marL="1220788" indent="-285750"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Item 1</a:t>
            </a:r>
            <a:endParaRPr lang="en-US" dirty="0"/>
          </a:p>
          <a:p>
            <a:pPr lvl="3"/>
            <a:r>
              <a:rPr lang="en-US" dirty="0"/>
              <a:t>Item 2</a:t>
            </a:r>
            <a:endParaRPr lang="it-IT" dirty="0"/>
          </a:p>
          <a:p>
            <a:pPr lvl="4"/>
            <a:r>
              <a:rPr lang="it-IT" dirty="0"/>
              <a:t>Item 3</a:t>
            </a:r>
          </a:p>
          <a:p>
            <a:pPr lvl="5"/>
            <a:r>
              <a:rPr lang="it-IT" dirty="0"/>
              <a:t>Item 4</a:t>
            </a:r>
          </a:p>
          <a:p>
            <a:pPr lvl="6"/>
            <a:r>
              <a:rPr lang="it-IT" dirty="0"/>
              <a:t>Item 5</a:t>
            </a:r>
          </a:p>
          <a:p>
            <a:pPr lvl="7"/>
            <a:r>
              <a:rPr lang="it-IT" dirty="0" err="1"/>
              <a:t>Subitem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- Title DIS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963EB6B-22F8-2649-9B74-6E8F102B3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4345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333443F-F1E4-C54F-90F9-7AB74BFF9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214" y="1757698"/>
            <a:ext cx="6374419" cy="358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dirty="0"/>
              <a:t>Clicca per modificare Nome Cognome</a:t>
            </a:r>
          </a:p>
          <a:p>
            <a:endParaRPr lang="it-IT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C41F5B-B420-6540-A8B7-0B9A1BD134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215" y="308853"/>
            <a:ext cx="6374424" cy="141929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 i="0" cap="none" baseline="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en-US" noProof="0" dirty="0" err="1"/>
              <a:t>Clicca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il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FFF06FE-CA4D-9D45-BE63-0442E9678ABC}"/>
              </a:ext>
            </a:extLst>
          </p:cNvPr>
          <p:cNvCxnSpPr>
            <a:cxnSpLocks/>
          </p:cNvCxnSpPr>
          <p:nvPr userDrawn="1"/>
        </p:nvCxnSpPr>
        <p:spPr>
          <a:xfrm>
            <a:off x="435216" y="0"/>
            <a:ext cx="0" cy="4752242"/>
          </a:xfrm>
          <a:prstGeom prst="line">
            <a:avLst/>
          </a:prstGeom>
          <a:ln w="19050"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059DBBDF-10AF-FC40-8026-487E3F309663}"/>
              </a:ext>
            </a:extLst>
          </p:cNvPr>
          <p:cNvSpPr txBox="1">
            <a:spLocks/>
          </p:cNvSpPr>
          <p:nvPr userDrawn="1"/>
        </p:nvSpPr>
        <p:spPr>
          <a:xfrm>
            <a:off x="668213" y="2132512"/>
            <a:ext cx="6374419" cy="35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29AA67-F8E0-5C4D-A4A2-DAABD6F1BA4F}"/>
              </a:ext>
            </a:extLst>
          </p:cNvPr>
          <p:cNvSpPr/>
          <p:nvPr userDrawn="1"/>
        </p:nvSpPr>
        <p:spPr>
          <a:xfrm>
            <a:off x="412356" y="390299"/>
            <a:ext cx="45719" cy="5714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Open Sans Condensed Light" panose="020B030603050402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EE0ACF-3CC0-B342-87F5-9328576E86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343" y="2361321"/>
            <a:ext cx="6374289" cy="742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it-IT" b="0" dirty="0"/>
              <a:t>Università degli Studi dell’Aquila / </a:t>
            </a:r>
            <a:r>
              <a:rPr lang="it-IT" b="0" dirty="0" err="1"/>
              <a:t>Italy</a:t>
            </a:r>
            <a:endParaRPr lang="it-IT" b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B33B02C-8FFF-5347-B037-1CF0840DF5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232" y="191814"/>
            <a:ext cx="1829412" cy="6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 - Section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now covered mountain during daytime">
            <a:extLst>
              <a:ext uri="{FF2B5EF4-FFF2-40B4-BE49-F238E27FC236}">
                <a16:creationId xmlns:a16="http://schemas.microsoft.com/office/drawing/2014/main" id="{4B2D8547-B560-604B-8391-96C4EBFF97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7505"/>
            <a:ext cx="9144000" cy="60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A1A8A8-376F-D24D-9550-34730C82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15" y="2918269"/>
            <a:ext cx="5147461" cy="9941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EBACFD5-86C6-B74B-9B57-AA2FCF831896}"/>
              </a:ext>
            </a:extLst>
          </p:cNvPr>
          <p:cNvSpPr/>
          <p:nvPr userDrawn="1"/>
        </p:nvSpPr>
        <p:spPr>
          <a:xfrm>
            <a:off x="412356" y="3018668"/>
            <a:ext cx="45719" cy="797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Open Sans Condensed Light" panose="020B0306030504020204" pitchFamily="34" charset="0"/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C68A3F4B-FC3F-E94B-99A4-34DC0080E051}"/>
              </a:ext>
            </a:extLst>
          </p:cNvPr>
          <p:cNvCxnSpPr>
            <a:cxnSpLocks/>
          </p:cNvCxnSpPr>
          <p:nvPr userDrawn="1"/>
        </p:nvCxnSpPr>
        <p:spPr>
          <a:xfrm>
            <a:off x="435216" y="0"/>
            <a:ext cx="0" cy="4752242"/>
          </a:xfrm>
          <a:prstGeom prst="line">
            <a:avLst/>
          </a:prstGeom>
          <a:ln w="19050"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CBD27D84-60DF-2F4B-A428-D0C3AED4D7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25816" y="3039540"/>
            <a:ext cx="2562055" cy="8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1 - Section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now covered mountain during daytime">
            <a:extLst>
              <a:ext uri="{FF2B5EF4-FFF2-40B4-BE49-F238E27FC236}">
                <a16:creationId xmlns:a16="http://schemas.microsoft.com/office/drawing/2014/main" id="{4B2D8547-B560-604B-8391-96C4EBFF97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49878"/>
            <a:ext cx="9144000" cy="60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A1A8A8-376F-D24D-9550-34730C82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15" y="2918269"/>
            <a:ext cx="5147461" cy="9941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Clicca per modificare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EBACFD5-86C6-B74B-9B57-AA2FCF831896}"/>
              </a:ext>
            </a:extLst>
          </p:cNvPr>
          <p:cNvSpPr/>
          <p:nvPr userDrawn="1"/>
        </p:nvSpPr>
        <p:spPr>
          <a:xfrm>
            <a:off x="412356" y="3018668"/>
            <a:ext cx="45719" cy="797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Open Sans Condensed Light" panose="020B0306030504020204" pitchFamily="34" charset="0"/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C68A3F4B-FC3F-E94B-99A4-34DC0080E051}"/>
              </a:ext>
            </a:extLst>
          </p:cNvPr>
          <p:cNvCxnSpPr>
            <a:cxnSpLocks/>
          </p:cNvCxnSpPr>
          <p:nvPr userDrawn="1"/>
        </p:nvCxnSpPr>
        <p:spPr>
          <a:xfrm>
            <a:off x="435216" y="0"/>
            <a:ext cx="0" cy="4752242"/>
          </a:xfrm>
          <a:prstGeom prst="line">
            <a:avLst/>
          </a:prstGeom>
          <a:ln w="19050"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3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2 Section_Title (dark gradient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452B1-FC70-ED4D-A689-A6D15B93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4543" y="2920514"/>
            <a:ext cx="5147461" cy="9941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tx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Clicca per modificare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76A50D7-8D3B-084A-9331-66A8E1569741}"/>
              </a:ext>
            </a:extLst>
          </p:cNvPr>
          <p:cNvSpPr/>
          <p:nvPr userDrawn="1"/>
        </p:nvSpPr>
        <p:spPr>
          <a:xfrm>
            <a:off x="847625" y="3236258"/>
            <a:ext cx="45719" cy="580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.1 - Empt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9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 Empty (dark gradient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32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+ CONTENT (pros &amp; 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CE77E2D-E641-8C44-B3EC-CF85A9844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8711268" cy="4148331"/>
          </a:xfrm>
          <a:prstGeom prst="rect">
            <a:avLst/>
          </a:prstGeom>
        </p:spPr>
        <p:txBody>
          <a:bodyPr>
            <a:normAutofit/>
          </a:bodyPr>
          <a:lstStyle>
            <a:lvl1pPr marL="447675" indent="-400050">
              <a:buClr>
                <a:srgbClr val="335C79"/>
              </a:buClr>
              <a:buSzPct val="100000"/>
              <a:buFontTx/>
              <a:buBlip>
                <a:blip r:embed="rId4"/>
              </a:buBlip>
              <a:tabLst>
                <a:tab pos="796925" algn="l"/>
              </a:tabLst>
              <a:defRPr lang="it-IT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7675" indent="-400050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>
                <a:tab pos="796925" algn="l"/>
              </a:tabLst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447675" indent="-400050">
              <a:spcBef>
                <a:spcPts val="1000"/>
              </a:spcBef>
              <a:buSzPct val="120000"/>
              <a:buFontTx/>
              <a:buBlip>
                <a:blip r:embed="rId5"/>
              </a:buBlip>
              <a:tabLst>
                <a:tab pos="796925" algn="l"/>
              </a:tabLst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447675" indent="-400050">
              <a:spcBef>
                <a:spcPts val="1000"/>
              </a:spcBef>
              <a:buSzPct val="100000"/>
              <a:buFont typeface="Font di sistema regolare"/>
              <a:buChar char="◦"/>
              <a:tabLst>
                <a:tab pos="796925" algn="l"/>
              </a:tabLst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447675" indent="-444500">
              <a:spcBef>
                <a:spcPts val="1000"/>
              </a:spcBef>
              <a:buSzPct val="120000"/>
              <a:buFontTx/>
              <a:buBlip>
                <a:blip r:embed="rId6"/>
              </a:buBlip>
              <a:tabLst>
                <a:tab pos="796925" algn="l"/>
              </a:tabLst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669131" indent="-266700">
              <a:spcBef>
                <a:spcPts val="600"/>
              </a:spcBef>
              <a:buFont typeface="Wingdings" pitchFamily="2" charset="2"/>
              <a:buChar char="§"/>
              <a:tabLst/>
              <a:defRPr lang="en-US" sz="1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9" name="Titolo 15">
            <a:extLst>
              <a:ext uri="{FF2B5EF4-FFF2-40B4-BE49-F238E27FC236}">
                <a16:creationId xmlns:a16="http://schemas.microsoft.com/office/drawing/2014/main" id="{B7C1E405-F79E-924D-B8E9-36CC29FB8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 -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265A5EA-0594-C947-B315-A709D3440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8532982" y="250168"/>
            <a:ext cx="449002" cy="247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223830"/>
            <a:ext cx="449002" cy="30008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35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2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8824821" cy="4148331"/>
          </a:xfrm>
          <a:prstGeom prst="rect">
            <a:avLst/>
          </a:prstGeom>
        </p:spPr>
        <p:txBody>
          <a:bodyPr>
            <a:normAutofit/>
          </a:bodyPr>
          <a:lstStyle>
            <a:lvl1pPr marL="447675" indent="-400050"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7675" indent="-166688">
              <a:lnSpc>
                <a:spcPct val="100000"/>
              </a:lnSpc>
              <a:spcAft>
                <a:spcPts val="900"/>
              </a:spcAft>
              <a:buFont typeface="Font di sistema regolare"/>
              <a:buChar char=" "/>
              <a:tabLst/>
              <a:defRPr lang="it-IT" sz="2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447675" indent="-444500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5"/>
              </a:buBlip>
              <a:tabLst>
                <a:tab pos="730250" algn="l"/>
              </a:tabLst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447675" indent="-444500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6"/>
              </a:buBlip>
              <a:tabLst>
                <a:tab pos="730250" algn="l"/>
              </a:tabLst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447675" indent="-444500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7"/>
              </a:buBlip>
              <a:tabLst>
                <a:tab pos="730250" algn="l"/>
              </a:tabLst>
              <a:defRPr lang="en-US" sz="2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447675" indent="-444500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8"/>
              </a:buBlip>
              <a:tabLst>
                <a:tab pos="730250" algn="l"/>
              </a:tabLst>
              <a:defRPr lang="en-US" sz="2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6pPr>
            <a:lvl7pPr marL="447675" indent="-444500">
              <a:spcBef>
                <a:spcPts val="1000"/>
              </a:spcBef>
              <a:spcAft>
                <a:spcPts val="600"/>
              </a:spcAft>
              <a:buSzPct val="120000"/>
              <a:buFontTx/>
              <a:buBlip>
                <a:blip r:embed="rId9"/>
              </a:buBlip>
              <a:tabLst>
                <a:tab pos="730250" algn="l"/>
              </a:tabLst>
              <a:defRPr lang="en-US" sz="2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7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Item 1</a:t>
            </a:r>
          </a:p>
          <a:p>
            <a:pPr lvl="3"/>
            <a:r>
              <a:rPr lang="it-IT" dirty="0"/>
              <a:t>Item 2</a:t>
            </a:r>
          </a:p>
          <a:p>
            <a:pPr lvl="4"/>
            <a:r>
              <a:rPr lang="it-IT" dirty="0"/>
              <a:t>Item 3</a:t>
            </a:r>
          </a:p>
          <a:p>
            <a:pPr lvl="5"/>
            <a:r>
              <a:rPr lang="it-IT" dirty="0"/>
              <a:t>Item 4</a:t>
            </a:r>
          </a:p>
          <a:p>
            <a:pPr lvl="6"/>
            <a:r>
              <a:rPr lang="it-IT" dirty="0"/>
              <a:t>Item 5</a:t>
            </a:r>
          </a:p>
          <a:p>
            <a:pPr lvl="5"/>
            <a:endParaRPr lang="it-IT" dirty="0"/>
          </a:p>
          <a:p>
            <a:pPr lvl="6"/>
            <a:endParaRPr lang="en-US" dirty="0"/>
          </a:p>
        </p:txBody>
      </p:sp>
      <p:sp>
        <p:nvSpPr>
          <p:cNvPr id="11" name="Titolo 15">
            <a:extLst>
              <a:ext uri="{FF2B5EF4-FFF2-40B4-BE49-F238E27FC236}">
                <a16:creationId xmlns:a16="http://schemas.microsoft.com/office/drawing/2014/main" id="{6ECCA3FA-495C-B14D-9B85-B5DCA2512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27" y="113463"/>
            <a:ext cx="8099425" cy="426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it-IT" sz="32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 dirty="0"/>
              <a:t>Fare clic per modificare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4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2" r:id="rId2"/>
    <p:sldLayoutId id="2147483718" r:id="rId3"/>
    <p:sldLayoutId id="2147483745" r:id="rId4"/>
    <p:sldLayoutId id="2147483711" r:id="rId5"/>
    <p:sldLayoutId id="2147483710" r:id="rId6"/>
    <p:sldLayoutId id="2147483746" r:id="rId7"/>
    <p:sldLayoutId id="2147483731" r:id="rId8"/>
    <p:sldLayoutId id="2147483740" r:id="rId9"/>
    <p:sldLayoutId id="2147483732" r:id="rId10"/>
    <p:sldLayoutId id="2147483743" r:id="rId11"/>
    <p:sldLayoutId id="2147483744" r:id="rId12"/>
    <p:sldLayoutId id="2147483739" r:id="rId13"/>
    <p:sldLayoutId id="214748373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6D054B59-6F48-3443-8D51-FDD479C83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Roberta Capuano – Ph.D. Student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908C81-1CF5-9D42-A169-1D21FF90F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Laboratorio</a:t>
            </a:r>
            <a:r>
              <a:rPr lang="en-US" noProof="0" dirty="0"/>
              <a:t> di Ingegneria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Requisiti</a:t>
            </a:r>
            <a:r>
              <a:rPr lang="en-US" noProof="0" dirty="0"/>
              <a:t>:</a:t>
            </a:r>
            <a:br>
              <a:rPr lang="en-US" noProof="0" dirty="0"/>
            </a:br>
            <a:r>
              <a:rPr lang="en-US" noProof="0" dirty="0" err="1"/>
              <a:t>Parte</a:t>
            </a:r>
            <a:r>
              <a:rPr lang="en-US" noProof="0" dirty="0"/>
              <a:t> 2 – Use Case </a:t>
            </a:r>
            <a:r>
              <a:rPr lang="en-US" noProof="0" dirty="0" err="1"/>
              <a:t>Diagams</a:t>
            </a:r>
            <a:endParaRPr lang="en-US" noProof="0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401C706-CF6E-FC4F-86AF-5BB6C7AA5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[F1I018] - INGEGNERIA DEL SOFTWARE – A.A. 2022/2023</a:t>
            </a:r>
          </a:p>
          <a:p>
            <a:r>
              <a:rPr lang="en-US" dirty="0" err="1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dell’Aquila</a:t>
            </a:r>
            <a:r>
              <a:rPr lang="en-US" dirty="0"/>
              <a:t> / Italy</a:t>
            </a:r>
          </a:p>
        </p:txBody>
      </p:sp>
    </p:spTree>
    <p:extLst>
      <p:ext uri="{BB962C8B-B14F-4D97-AF65-F5344CB8AC3E}">
        <p14:creationId xmlns:p14="http://schemas.microsoft.com/office/powerpoint/2010/main" val="30732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8822698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Rileggiamo la specifica…</a:t>
            </a:r>
          </a:p>
          <a:p>
            <a:pPr indent="0">
              <a:buNone/>
            </a:pPr>
            <a:endParaRPr lang="it-IT" sz="500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pPr indent="0" algn="ctr">
              <a:buNone/>
            </a:pPr>
            <a:r>
              <a:rPr lang="it-IT" sz="2400" i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«Ciascun sensore colleziona variabili ambientali</a:t>
            </a:r>
          </a:p>
          <a:p>
            <a:pPr indent="0" algn="ctr">
              <a:buNone/>
            </a:pPr>
            <a:r>
              <a:rPr lang="it-IT" sz="2400" i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(temperatura, luminosità, umidità).»</a:t>
            </a:r>
          </a:p>
          <a:p>
            <a:pPr indent="0" algn="ctr">
              <a:buNone/>
            </a:pPr>
            <a:endParaRPr lang="it-IT" sz="500" i="1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Come integriamo nel nostro use case </a:t>
            </a:r>
            <a:r>
              <a:rPr lang="it-IT" sz="2400" dirty="0" err="1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diagram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i vari tipi di dato inviati dal sensore?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F2043F1-EC22-1675-D0D2-AC6A1915ADB0}"/>
              </a:ext>
            </a:extLst>
          </p:cNvPr>
          <p:cNvSpPr/>
          <p:nvPr/>
        </p:nvSpPr>
        <p:spPr>
          <a:xfrm>
            <a:off x="1207937" y="3419527"/>
            <a:ext cx="6676678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endParaRPr lang="it-IT" sz="1600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Relazione di </a:t>
            </a:r>
            <a:r>
              <a:rPr lang="it-IT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Generalizzazione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: si applica agli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Attori o ai Casi d’Uso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. Il Caso d’Uso figlio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eredita il comportamento 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del padre.</a:t>
            </a:r>
          </a:p>
          <a:p>
            <a:pPr>
              <a:lnSpc>
                <a:spcPct val="90000"/>
              </a:lnSpc>
            </a:pPr>
            <a:endParaRPr lang="it-IT" sz="1600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BE07C58-1797-9550-BDA7-4FA3553E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CCB02B-D22E-FD6A-0B13-DCE38C0D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880213"/>
            <a:ext cx="53054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16629A5-2BF1-4462-C752-9424976A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Applicazione al Caso di Studio: Scenario Eccezionale</a:t>
            </a: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E33C9A4E-1529-DDD7-3233-3CAF31A61614}"/>
              </a:ext>
            </a:extLst>
          </p:cNvPr>
          <p:cNvGraphicFramePr>
            <a:graphicFrameLocks/>
          </p:cNvGraphicFramePr>
          <p:nvPr/>
        </p:nvGraphicFramePr>
        <p:xfrm>
          <a:off x="416139" y="919780"/>
          <a:ext cx="8491193" cy="3885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684">
                  <a:extLst>
                    <a:ext uri="{9D8B030D-6E8A-4147-A177-3AD203B41FA5}">
                      <a16:colId xmlns:a16="http://schemas.microsoft.com/office/drawing/2014/main" val="1519521016"/>
                    </a:ext>
                  </a:extLst>
                </a:gridCol>
                <a:gridCol w="6058509">
                  <a:extLst>
                    <a:ext uri="{9D8B030D-6E8A-4147-A177-3AD203B41FA5}">
                      <a16:colId xmlns:a16="http://schemas.microsoft.com/office/drawing/2014/main" val="2269370132"/>
                    </a:ext>
                  </a:extLst>
                </a:gridCol>
              </a:tblGrid>
              <a:tr h="333491">
                <a:tc>
                  <a:txBody>
                    <a:bodyPr/>
                    <a:lstStyle/>
                    <a:p>
                      <a:r>
                        <a:rPr lang="it-IT" sz="1600" b="1" dirty="0"/>
                        <a:t>Nome Scenario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SC2 Visualizzazione dati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93521566"/>
                  </a:ext>
                </a:extLst>
              </a:tr>
              <a:tr h="329457">
                <a:tc>
                  <a:txBody>
                    <a:bodyPr/>
                    <a:lstStyle/>
                    <a:p>
                      <a:r>
                        <a:rPr lang="it-IT" sz="1600" b="1" dirty="0"/>
                        <a:t>Tipo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Eccezionale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36406183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r>
                        <a:rPr lang="it-IT" sz="1600" b="1" dirty="0"/>
                        <a:t>Attori Coinvolti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Gestore di sistema</a:t>
                      </a:r>
                    </a:p>
                    <a:p>
                      <a:r>
                        <a:rPr lang="it-IT" sz="1600" dirty="0"/>
                        <a:t>Tecnico di assistenza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29824387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r>
                        <a:rPr lang="it-IT" sz="1600" b="1" dirty="0"/>
                        <a:t>Precondizione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Il gestore ha effettuato il login al sistema e selezionato la zona desiderata. I dati relativi ai sensori non sono visualizzati.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3705021"/>
                  </a:ext>
                </a:extLst>
              </a:tr>
              <a:tr h="329457">
                <a:tc>
                  <a:txBody>
                    <a:bodyPr/>
                    <a:lstStyle/>
                    <a:p>
                      <a:r>
                        <a:rPr lang="it-IT" sz="1600" b="1" dirty="0"/>
                        <a:t>Servizi Associati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???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8695983"/>
                  </a:ext>
                </a:extLst>
              </a:tr>
              <a:tr h="750823">
                <a:tc>
                  <a:txBody>
                    <a:bodyPr/>
                    <a:lstStyle/>
                    <a:p>
                      <a:r>
                        <a:rPr lang="it-IT" sz="1600" b="1" dirty="0"/>
                        <a:t>Flusso di Eventi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600" dirty="0"/>
                        <a:t>Il gestore di sistema contatta l’assistenza.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600" dirty="0"/>
                        <a:t>Il tecnico di reca sul luogo per accertarsi dell’effettivo funzionamento dei sensori.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0950549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r>
                        <a:rPr lang="it-IT" sz="1600" b="1" dirty="0"/>
                        <a:t>Cosa può andare Storto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accent1"/>
                          </a:solidFill>
                        </a:rPr>
                        <a:t>---------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59410660"/>
                  </a:ext>
                </a:extLst>
              </a:tr>
              <a:tr h="618848">
                <a:tc>
                  <a:txBody>
                    <a:bodyPr/>
                    <a:lstStyle/>
                    <a:p>
                      <a:r>
                        <a:rPr lang="it-IT" sz="1600" b="1" dirty="0"/>
                        <a:t>Criticità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Integrare una soluzione di recovery?</a:t>
                      </a:r>
                    </a:p>
                    <a:p>
                      <a:r>
                        <a:rPr lang="it-IT" sz="1600" dirty="0"/>
                        <a:t>Integrare una soluzione di allarme in caso di dati non ricevuti?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906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08346-BCF8-4C9E-807F-57D8919A8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Nello scenario SC1 abbiamo evidenziato un </a:t>
            </a:r>
            <a:r>
              <a:rPr lang="it-IT" sz="2400" b="1" i="1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‘’cosa può andare </a:t>
            </a:r>
            <a:r>
              <a:rPr lang="it-IT" sz="2400" b="1" i="1" dirty="0" err="1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storto</a:t>
            </a:r>
            <a:r>
              <a:rPr lang="it-IT" sz="2400" i="1" dirty="0" err="1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’</a:t>
            </a:r>
            <a:r>
              <a:rPr lang="it-IT" sz="2400" i="1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’</a:t>
            </a:r>
          </a:p>
          <a:p>
            <a:endParaRPr lang="it-IT" sz="10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Abbiamo quindi creato lo scenario eccezionale </a:t>
            </a:r>
            <a:r>
              <a:rPr lang="it-IT" sz="2400" b="1" dirty="0">
                <a:solidFill>
                  <a:srgbClr val="404040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SC2 – Visualizzazione dei dati</a:t>
            </a:r>
          </a:p>
          <a:p>
            <a:endParaRPr lang="it-IT" sz="10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Questo scenario non si verifica sempre, ma solo sotto particolari condizioni.</a:t>
            </a:r>
          </a:p>
          <a:p>
            <a:endParaRPr lang="it-IT" sz="24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C32F1A-7A5E-483F-A28A-CEEB0DA5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rgbClr val="3E6170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Applicazione al Caso di Studio: Scenario Eccezionale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FFC2890-C9B0-C38D-6845-6952BE8A4242}"/>
              </a:ext>
            </a:extLst>
          </p:cNvPr>
          <p:cNvSpPr/>
          <p:nvPr/>
        </p:nvSpPr>
        <p:spPr>
          <a:xfrm>
            <a:off x="1799793" y="3489452"/>
            <a:ext cx="5544413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 algn="ctr">
              <a:lnSpc>
                <a:spcPct val="90000"/>
              </a:lnSpc>
            </a:pPr>
            <a:r>
              <a:rPr lang="it-IT" sz="24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Come rappresentiamo questo nuovo scenario?</a:t>
            </a:r>
          </a:p>
        </p:txBody>
      </p:sp>
    </p:spTree>
    <p:extLst>
      <p:ext uri="{BB962C8B-B14F-4D97-AF65-F5344CB8AC3E}">
        <p14:creationId xmlns:p14="http://schemas.microsoft.com/office/powerpoint/2010/main" val="39949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8783162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Considero gli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attori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dello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scenario SC2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Tecnico assistenza</a:t>
            </a:r>
          </a:p>
          <a:p>
            <a:pPr lvl="3"/>
            <a:endParaRPr lang="it-IT" sz="1000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Considero i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requisiti funzionali 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dello scenario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SC2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RF5: Richiesta assistenza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RF6: Login tecnico</a:t>
            </a:r>
            <a:endParaRPr lang="it-IT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RF7: Visualizzazione richieste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RF8: Visualizzazione dati tecnico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</a:p>
        </p:txBody>
      </p:sp>
    </p:spTree>
    <p:extLst>
      <p:ext uri="{BB962C8B-B14F-4D97-AF65-F5344CB8AC3E}">
        <p14:creationId xmlns:p14="http://schemas.microsoft.com/office/powerpoint/2010/main" val="404103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FEC27489-4334-0758-E7EA-19924E91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38" y="1052961"/>
            <a:ext cx="6799323" cy="3438357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F36276F9-091B-A217-147E-BB64D393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: Costruzione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74AD8F-5722-9A53-86E6-DAAD17B597FE}"/>
              </a:ext>
            </a:extLst>
          </p:cNvPr>
          <p:cNvSpPr/>
          <p:nvPr/>
        </p:nvSpPr>
        <p:spPr>
          <a:xfrm>
            <a:off x="3883509" y="3532411"/>
            <a:ext cx="1791149" cy="1108038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4EB04CB-F7CE-3C22-83A4-740843588B3E}"/>
              </a:ext>
            </a:extLst>
          </p:cNvPr>
          <p:cNvSpPr/>
          <p:nvPr/>
        </p:nvSpPr>
        <p:spPr>
          <a:xfrm>
            <a:off x="6215399" y="3598638"/>
            <a:ext cx="2793721" cy="978536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20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La gestione del sensore, è simile alla visualizzazione dati ma fa qualcosa in più…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6375986-E055-7B82-2E81-9B1A15FFA027}"/>
              </a:ext>
            </a:extLst>
          </p:cNvPr>
          <p:cNvSpPr/>
          <p:nvPr/>
        </p:nvSpPr>
        <p:spPr>
          <a:xfrm>
            <a:off x="833718" y="1371601"/>
            <a:ext cx="2638144" cy="2931458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E16F270-432A-2DA4-B024-025E3F8C1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Il caso d’uso «gestione sensore» estende quello di «visualizzazione dati»</a:t>
            </a:r>
          </a:p>
          <a:p>
            <a:endParaRPr lang="it-IT" sz="1000" dirty="0"/>
          </a:p>
          <a:p>
            <a:r>
              <a:rPr lang="it-IT" dirty="0"/>
              <a:t>Ampliamo lo use case </a:t>
            </a:r>
            <a:r>
              <a:rPr lang="it-IT" dirty="0" err="1"/>
              <a:t>diagram</a:t>
            </a:r>
            <a:r>
              <a:rPr lang="it-IT" dirty="0"/>
              <a:t> generato dallo scenario SC1 con quanto descritto per lo scenario SC2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C368C22-6953-D12D-0BF2-A47E0295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: Costruzione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12FF9E3-41DF-A13E-E823-59CDA37FEDA9}"/>
              </a:ext>
            </a:extLst>
          </p:cNvPr>
          <p:cNvSpPr/>
          <p:nvPr/>
        </p:nvSpPr>
        <p:spPr>
          <a:xfrm>
            <a:off x="1207937" y="3419527"/>
            <a:ext cx="6676678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Un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caso d’uso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è in relazione di </a:t>
            </a:r>
            <a:r>
              <a:rPr lang="it-IT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estensione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con un altro quado il suo comportamento può (</a:t>
            </a:r>
            <a:r>
              <a:rPr lang="it-IT" sz="1600" u="sng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ma non necessariamente deve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) essere richiamato all’interno del primo.</a:t>
            </a:r>
          </a:p>
        </p:txBody>
      </p:sp>
    </p:spTree>
    <p:extLst>
      <p:ext uri="{BB962C8B-B14F-4D97-AF65-F5344CB8AC3E}">
        <p14:creationId xmlns:p14="http://schemas.microsoft.com/office/powerpoint/2010/main" val="31871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522238C-EED7-01C5-6E3A-E5E3B97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al Caso di Studio: Use Case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21DE74-6C15-C34C-2AB4-3E880BB6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694945"/>
            <a:ext cx="7088623" cy="4448555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C7CE571-F4F0-72E6-1F6C-90643A89C459}"/>
              </a:ext>
            </a:extLst>
          </p:cNvPr>
          <p:cNvSpPr/>
          <p:nvPr/>
        </p:nvSpPr>
        <p:spPr>
          <a:xfrm>
            <a:off x="5717689" y="3598638"/>
            <a:ext cx="3291431" cy="1349880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Il tecnico in questo caso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non avvia lo scenario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. Per questo motivo viene detto </a:t>
            </a:r>
            <a:r>
              <a:rPr lang="it-IT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attore secondario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e posizionato a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destra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nel diagramma!</a:t>
            </a:r>
          </a:p>
        </p:txBody>
      </p:sp>
    </p:spTree>
    <p:extLst>
      <p:ext uri="{BB962C8B-B14F-4D97-AF65-F5344CB8AC3E}">
        <p14:creationId xmlns:p14="http://schemas.microsoft.com/office/powerpoint/2010/main" val="702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430D6-FF24-48B3-83FE-93089CE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Il dubbio più comune…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B003F455-77D9-40CF-AF4E-D66BDB97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9356"/>
              </p:ext>
            </p:extLst>
          </p:nvPr>
        </p:nvGraphicFramePr>
        <p:xfrm>
          <a:off x="1524000" y="2805545"/>
          <a:ext cx="60960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789628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77581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INCLUSIONE</a:t>
                      </a:r>
                    </a:p>
                  </a:txBody>
                  <a:tcPr marL="68580" marR="68580" marT="34290" marB="34290">
                    <a:solidFill>
                      <a:srgbClr val="3E61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ESTENSIONE</a:t>
                      </a:r>
                    </a:p>
                  </a:txBody>
                  <a:tcPr marL="68580" marR="68580" marT="34290" marB="34290">
                    <a:solidFill>
                      <a:srgbClr val="3E6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09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it-IT" sz="1400" dirty="0"/>
                        <a:t>Il caso d’uso non può prescindere dal quello incluso.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Il caso d’uso che estende il comportamento è opzionale, può verificarsi oppure no.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07253"/>
                  </a:ext>
                </a:extLst>
              </a:tr>
            </a:tbl>
          </a:graphicData>
        </a:graphic>
      </p:graphicFrame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0190B66-6B3A-C363-A503-F1C750EB41AE}"/>
              </a:ext>
            </a:extLst>
          </p:cNvPr>
          <p:cNvSpPr/>
          <p:nvPr/>
        </p:nvSpPr>
        <p:spPr>
          <a:xfrm>
            <a:off x="600998" y="1303610"/>
            <a:ext cx="8154383" cy="1061634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 algn="ctr">
              <a:lnSpc>
                <a:spcPct val="90000"/>
              </a:lnSpc>
            </a:pPr>
            <a:r>
              <a:rPr lang="it-IT" sz="24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Quale è la differenza tra la relazione di inclusione e di estensione?</a:t>
            </a:r>
          </a:p>
        </p:txBody>
      </p:sp>
    </p:spTree>
    <p:extLst>
      <p:ext uri="{BB962C8B-B14F-4D97-AF65-F5344CB8AC3E}">
        <p14:creationId xmlns:p14="http://schemas.microsoft.com/office/powerpoint/2010/main" val="28805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72B093-0D8B-4FE7-A3F8-C4E1E9B2A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5" r="-1" b="5480"/>
          <a:stretch/>
        </p:blipFill>
        <p:spPr>
          <a:xfrm flipH="1">
            <a:off x="4220548" y="1078845"/>
            <a:ext cx="4923449" cy="389512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D8817-0BFF-41E9-9EFF-99424EA4C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Consideriamo lo scenario relativo ad uno starnuto: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Starnuto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Chiusura degli occhi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Fazzoletto davanti al naso</a:t>
            </a:r>
          </a:p>
          <a:p>
            <a:pPr marL="0" indent="0">
              <a:buNone/>
            </a:pPr>
            <a:endParaRPr lang="it-IT" sz="1275" dirty="0"/>
          </a:p>
          <a:p>
            <a:endParaRPr lang="it-IT" sz="1275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5430D6-FF24-48B3-83FE-93089CE5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7" y="158433"/>
            <a:ext cx="8099425" cy="426022"/>
          </a:xfr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Il dubbio più comune…inclusione vs estensione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CDA0145-E40D-7928-4CFC-646AE114C300}"/>
              </a:ext>
            </a:extLst>
          </p:cNvPr>
          <p:cNvSpPr/>
          <p:nvPr/>
        </p:nvSpPr>
        <p:spPr>
          <a:xfrm>
            <a:off x="489347" y="3275634"/>
            <a:ext cx="3376781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endParaRPr lang="it-IT" sz="1600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Non si può starnutire senza chiudere gli occhi: lo starnuto include la chiusura degli occhi</a:t>
            </a:r>
          </a:p>
          <a:p>
            <a:pPr>
              <a:lnSpc>
                <a:spcPct val="90000"/>
              </a:lnSpc>
            </a:pPr>
            <a:endParaRPr lang="it-IT" sz="1600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7C0FD1-3B48-4C41-A1EA-9819DBD47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2241"/>
            <a:ext cx="8824821" cy="415109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Utilizzato per </a:t>
            </a:r>
            <a:r>
              <a:rPr lang="it-IT" sz="28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modellare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i Requisiti Funzionali</a:t>
            </a:r>
          </a:p>
          <a:p>
            <a:pPr lvl="3"/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Ogni caso d’uso corrisponde ad un Requisito Funzionale</a:t>
            </a:r>
          </a:p>
          <a:p>
            <a:pPr lvl="3"/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Ogni caso d’uso è coinvolto in una qualche relazione</a:t>
            </a:r>
          </a:p>
          <a:p>
            <a:pPr lvl="1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Utilizzato per modellare il contesto (scenario)</a:t>
            </a:r>
          </a:p>
          <a:p>
            <a:pPr lvl="3"/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Gli attori sono 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esterni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al sistema</a:t>
            </a:r>
          </a:p>
          <a:p>
            <a:pPr lvl="3"/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I casi d’uso sono 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interni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al sistema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78BC1A-6EED-4B1D-9E9C-CE843355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7" y="113463"/>
            <a:ext cx="8099425" cy="426022"/>
          </a:xfrm>
        </p:spPr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094F6D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094F6D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094F6D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 – A cosa servono?</a:t>
            </a:r>
          </a:p>
        </p:txBody>
      </p:sp>
      <p:sp>
        <p:nvSpPr>
          <p:cNvPr id="4" name="Segnaposto numero diapositiva 3" hidden="1">
            <a:extLst>
              <a:ext uri="{FF2B5EF4-FFF2-40B4-BE49-F238E27FC236}">
                <a16:creationId xmlns:a16="http://schemas.microsoft.com/office/drawing/2014/main" id="{821E6F7A-DBDE-4DF0-8AE7-74709E653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3FBD495-86B0-4820-B4A5-2DB82CDD9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r="11383"/>
          <a:stretch/>
        </p:blipFill>
        <p:spPr>
          <a:xfrm>
            <a:off x="4482056" y="632237"/>
            <a:ext cx="5702244" cy="451126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D8817-0BFF-41E9-9EFF-99424EA4C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Consideriamo lo scenario relativo ad uno starnuto:</a:t>
            </a:r>
          </a:p>
          <a:p>
            <a:pPr lvl="3"/>
            <a:r>
              <a:rPr lang="it-IT" sz="2400" dirty="0"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Starnuto</a:t>
            </a:r>
          </a:p>
          <a:p>
            <a:pPr lvl="3"/>
            <a:r>
              <a:rPr lang="it-IT" sz="2400" dirty="0"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Chiusura degli occhi</a:t>
            </a:r>
          </a:p>
          <a:p>
            <a:pPr lvl="3"/>
            <a:r>
              <a:rPr lang="it-IT" sz="2400" dirty="0"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Fazzoletto davanti al naso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5430D6-FF24-48B3-83FE-93089CE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Il dubbio più comune…inclusione vs estensione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7A4E1C9-37C2-FD3E-7FC9-EBEF19D404D4}"/>
              </a:ext>
            </a:extLst>
          </p:cNvPr>
          <p:cNvSpPr/>
          <p:nvPr/>
        </p:nvSpPr>
        <p:spPr>
          <a:xfrm>
            <a:off x="134927" y="3441108"/>
            <a:ext cx="4527014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Non è educazione, tuttavia si può starnutire senza mettere un fazzoletto davanti al naso: il gesto di portare il fazzoletto davanti al naso estende lo starnuto!</a:t>
            </a:r>
          </a:p>
        </p:txBody>
      </p:sp>
    </p:spTree>
    <p:extLst>
      <p:ext uri="{BB962C8B-B14F-4D97-AF65-F5344CB8AC3E}">
        <p14:creationId xmlns:p14="http://schemas.microsoft.com/office/powerpoint/2010/main" val="26825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520BF-7659-47D6-A95C-C8A198CF4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Uno Use Case </a:t>
            </a:r>
            <a:r>
              <a:rPr lang="it-IT" sz="2400" dirty="0" err="1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Diagram</a:t>
            </a:r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rappresenta uno (o più) scenari</a:t>
            </a:r>
          </a:p>
          <a:p>
            <a:endParaRPr lang="it-IT" sz="1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Ogni Caso d’Uso rappresenta un Requisito Funzionale</a:t>
            </a:r>
          </a:p>
          <a:p>
            <a:endParaRPr lang="it-IT" sz="1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L’attore è qualcuno di esterno al sistema e può essere:</a:t>
            </a:r>
          </a:p>
          <a:p>
            <a:pPr lvl="3"/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Primario: colui che avvia lo scenario</a:t>
            </a:r>
          </a:p>
          <a:p>
            <a:pPr lvl="3"/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Secondario: non avvia lo scenario ma ne prende parte</a:t>
            </a:r>
          </a:p>
          <a:p>
            <a:pPr marL="628650" lvl="3" indent="0">
              <a:buNone/>
            </a:pPr>
            <a:endParaRPr lang="it-IT" sz="1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La relazione fra attori è: Generalizzazione</a:t>
            </a:r>
          </a:p>
          <a:p>
            <a:endParaRPr lang="it-IT" sz="1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La relazione fra attori e casi d’uso è: Associazione</a:t>
            </a:r>
          </a:p>
          <a:p>
            <a:endParaRPr lang="it-IT" sz="100" dirty="0"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r>
              <a:rPr lang="it-IT" sz="2400" dirty="0"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Le relazioni tra casi d’uso sono: Generalizzazione, Inclusione, Estensione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60FCDE-C7A7-41A0-A2CE-73529E36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Ricapitolando…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18AB38-1F47-400A-85F4-EEB68C8ED9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5718732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Lo Use Case </a:t>
            </a:r>
            <a:r>
              <a:rPr lang="it-IT" sz="2400" dirty="0" err="1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Diagram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contiene tre elementi:</a:t>
            </a:r>
          </a:p>
          <a:p>
            <a:pPr lvl="3"/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Attori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 coloro che interagiscono con il sistema</a:t>
            </a:r>
          </a:p>
          <a:p>
            <a:pPr lvl="3"/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Casi d’Uso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 rappresentano i Requisiti Funzionali</a:t>
            </a:r>
          </a:p>
          <a:p>
            <a:pPr lvl="3"/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Relazioni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 legano tra loro due elementi dello Use Case </a:t>
            </a:r>
            <a:r>
              <a:rPr lang="it-IT" sz="2400" dirty="0" err="1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Diagram</a:t>
            </a:r>
            <a:endParaRPr lang="it-IT" sz="2400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pPr lvl="5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Associazione</a:t>
            </a:r>
          </a:p>
          <a:p>
            <a:pPr lvl="5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Generalizzazione</a:t>
            </a:r>
          </a:p>
          <a:p>
            <a:pPr lvl="5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Inclusione</a:t>
            </a:r>
          </a:p>
          <a:p>
            <a:pPr lvl="5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Estensione </a:t>
            </a:r>
          </a:p>
          <a:p>
            <a:pPr lvl="1"/>
            <a:endParaRPr lang="it-IT" sz="1350" dirty="0">
              <a:solidFill>
                <a:srgbClr val="40404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 – Come si rappresentano?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487BCA7-0698-48EF-832D-7C23D3FD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61" y="1854076"/>
            <a:ext cx="3073243" cy="1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3178C47-8528-B3D1-0B4B-5BB78A0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al Caso di Studio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5D483D-3987-350D-44EC-6A827A64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4" y="816491"/>
            <a:ext cx="6927355" cy="42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C0FDFC1-D378-26F6-76E5-370F9475E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RF1 Login gestore</a:t>
            </a:r>
            <a:r>
              <a:rPr lang="it-IT" dirty="0"/>
              <a:t>: Il gestore di sistema poter accedere alla dashboard.</a:t>
            </a:r>
          </a:p>
          <a:p>
            <a:r>
              <a:rPr lang="it-IT" b="1" dirty="0"/>
              <a:t>RF2 Visualizzazione dei dati</a:t>
            </a:r>
            <a:r>
              <a:rPr lang="it-IT" dirty="0"/>
              <a:t>: Il gestore di sistema deve visualizzare i dati provenienti dai sensori: temperatura, luminosità, umidità, stato di funzionamento del sensore.</a:t>
            </a:r>
          </a:p>
          <a:p>
            <a:r>
              <a:rPr lang="it-IT" b="1" dirty="0"/>
              <a:t>RF3 Impostazione dei massimali</a:t>
            </a:r>
            <a:r>
              <a:rPr lang="it-IT" dirty="0"/>
              <a:t>: Il gestore di sistema deve poter impostare i valori massimali necessari a far scattare l’allarme nel sistema.</a:t>
            </a:r>
          </a:p>
          <a:p>
            <a:r>
              <a:rPr lang="it-IT" b="1" dirty="0"/>
              <a:t>RF4 Notifica allarme</a:t>
            </a:r>
            <a:r>
              <a:rPr lang="it-IT" dirty="0"/>
              <a:t>: Il gestore deve ricevere la notifica se il sistema va in allarme.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1AE218-8CD4-967D-EB76-8D338F7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Applicazione al Caso di Studio: Requisiti (alto livello)</a:t>
            </a:r>
          </a:p>
        </p:txBody>
      </p:sp>
    </p:spTree>
    <p:extLst>
      <p:ext uri="{BB962C8B-B14F-4D97-AF65-F5344CB8AC3E}">
        <p14:creationId xmlns:p14="http://schemas.microsoft.com/office/powerpoint/2010/main" val="40079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16629A5-2BF1-4462-C752-9424976A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Applicazione al Caso di Studio: Scenario Normale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71808FF-A17E-F9E6-E299-56506AAB94FE}"/>
              </a:ext>
            </a:extLst>
          </p:cNvPr>
          <p:cNvGraphicFramePr>
            <a:graphicFrameLocks/>
          </p:cNvGraphicFramePr>
          <p:nvPr/>
        </p:nvGraphicFramePr>
        <p:xfrm>
          <a:off x="192200" y="762525"/>
          <a:ext cx="8724656" cy="4209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689">
                  <a:extLst>
                    <a:ext uri="{9D8B030D-6E8A-4147-A177-3AD203B41FA5}">
                      <a16:colId xmlns:a16="http://schemas.microsoft.com/office/drawing/2014/main" val="1519521016"/>
                    </a:ext>
                  </a:extLst>
                </a:gridCol>
                <a:gridCol w="6825967">
                  <a:extLst>
                    <a:ext uri="{9D8B030D-6E8A-4147-A177-3AD203B41FA5}">
                      <a16:colId xmlns:a16="http://schemas.microsoft.com/office/drawing/2014/main" val="2269370132"/>
                    </a:ext>
                  </a:extLst>
                </a:gridCol>
              </a:tblGrid>
              <a:tr h="336757">
                <a:tc>
                  <a:txBody>
                    <a:bodyPr/>
                    <a:lstStyle/>
                    <a:p>
                      <a:r>
                        <a:rPr lang="it-IT" sz="1400" b="1" dirty="0"/>
                        <a:t>Nome Scenario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SC1 – Visualizzazione dei dati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93521566"/>
                  </a:ext>
                </a:extLst>
              </a:tr>
              <a:tr h="332684">
                <a:tc>
                  <a:txBody>
                    <a:bodyPr/>
                    <a:lstStyle/>
                    <a:p>
                      <a:r>
                        <a:rPr lang="it-IT" sz="1400" b="1" dirty="0"/>
                        <a:t>Tipo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Normale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36406183"/>
                  </a:ext>
                </a:extLst>
              </a:tr>
              <a:tr h="332684">
                <a:tc>
                  <a:txBody>
                    <a:bodyPr/>
                    <a:lstStyle/>
                    <a:p>
                      <a:r>
                        <a:rPr lang="it-IT" sz="1400" b="1" dirty="0"/>
                        <a:t>Attori Coinvolti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Gestore di sistema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29824387"/>
                  </a:ext>
                </a:extLst>
              </a:tr>
              <a:tr h="395913">
                <a:tc>
                  <a:txBody>
                    <a:bodyPr/>
                    <a:lstStyle/>
                    <a:p>
                      <a:r>
                        <a:rPr lang="it-IT" sz="1400" b="1" dirty="0"/>
                        <a:t>Precondizione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Il gestore di sistema deve aver ricevuto le credenziali di accesso alla dashboard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3705021"/>
                  </a:ext>
                </a:extLst>
              </a:tr>
              <a:tr h="469347">
                <a:tc>
                  <a:txBody>
                    <a:bodyPr/>
                    <a:lstStyle/>
                    <a:p>
                      <a:r>
                        <a:rPr lang="it-IT" sz="1400" b="1" dirty="0"/>
                        <a:t>Servizi Associati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RF1: Login Gestore</a:t>
                      </a:r>
                    </a:p>
                    <a:p>
                      <a:r>
                        <a:rPr lang="it-IT" sz="1400" dirty="0"/>
                        <a:t>RF2: Visualizzazione dei dati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8695983"/>
                  </a:ext>
                </a:extLst>
              </a:tr>
              <a:tr h="873708">
                <a:tc>
                  <a:txBody>
                    <a:bodyPr/>
                    <a:lstStyle/>
                    <a:p>
                      <a:r>
                        <a:rPr lang="it-IT" sz="1400" b="1" dirty="0"/>
                        <a:t>Flusso di Eventi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Il gestore di sistema usa le sue credenziali per effettuare il login al sistema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Il gestore accede all’area geografica di suo interesse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Il gestore di sistema procede con la verifica dei valori di temperatura, luminosità, umidità e stato di funzionamento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0950549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r>
                        <a:rPr lang="it-IT" sz="1400" b="1" dirty="0"/>
                        <a:t>Cosa può andare Storto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Nonostante lo stato di funzionamento dei sensori sia positivo, i dati di uno o più sensori non sono disponibili.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59410660"/>
                  </a:ext>
                </a:extLst>
              </a:tr>
              <a:tr h="820316">
                <a:tc>
                  <a:txBody>
                    <a:bodyPr/>
                    <a:lstStyle/>
                    <a:p>
                      <a:r>
                        <a:rPr lang="it-IT" sz="1400" b="1" dirty="0"/>
                        <a:t>Criticità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Come garantire che il sistema sia sempre funzionante?</a:t>
                      </a:r>
                    </a:p>
                    <a:p>
                      <a:r>
                        <a:rPr lang="it-IT" sz="1400" dirty="0"/>
                        <a:t>Come visualizzare le diverse aree geografiche?</a:t>
                      </a:r>
                    </a:p>
                    <a:p>
                      <a:r>
                        <a:rPr lang="it-IT" sz="1400" dirty="0"/>
                        <a:t>Come visualizzare i sensori?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906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9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5718732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Considero gli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attori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 dello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scenario SC01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Gestore</a:t>
            </a:r>
          </a:p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Considero i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requisiti funzionali 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dello scenario </a:t>
            </a:r>
            <a:r>
              <a:rPr lang="it-IT" sz="2400" b="1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SC01</a:t>
            </a:r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: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RF1: Login gestore</a:t>
            </a:r>
            <a:endParaRPr lang="it-IT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RF2: Visualizzazione dati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RF3: Impostazione dei massimali</a:t>
            </a:r>
          </a:p>
          <a:p>
            <a:pPr lvl="3"/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RF4: Notifica di allarme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0179-7AA0-A7B9-B6E3-0F5B1A73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71" y="766528"/>
            <a:ext cx="3209925" cy="4105275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6E560D0-95C2-9063-B3CB-E066796705AF}"/>
              </a:ext>
            </a:extLst>
          </p:cNvPr>
          <p:cNvSpPr/>
          <p:nvPr/>
        </p:nvSpPr>
        <p:spPr>
          <a:xfrm>
            <a:off x="1240556" y="4115588"/>
            <a:ext cx="5628321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questo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caso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il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cliente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è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colui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che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genera </a:t>
            </a:r>
            <a:r>
              <a:rPr lang="en-US" sz="1600" b="1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l’azione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. Per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questo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viene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detto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attore</a:t>
            </a:r>
            <a:r>
              <a:rPr lang="en-US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primario</a:t>
            </a:r>
            <a:r>
              <a:rPr lang="en-US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viene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rappresentato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sinistra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nello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use case diagram.</a:t>
            </a:r>
            <a:endParaRPr lang="en-US" sz="1600" dirty="0">
              <a:latin typeface="Open Sans Condensed" panose="020B0606030504020204" pitchFamily="34" charset="0"/>
              <a:ea typeface="Open Sans Condensed" panose="020B0606030504020204" pitchFamily="34" charset="0"/>
              <a:cs typeface="Open Sans Condense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9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5718732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Il gestore avvia tutti gli use case rappresentati nel diagramma.</a:t>
            </a:r>
          </a:p>
          <a:p>
            <a:endParaRPr lang="it-IT" sz="200" dirty="0">
              <a:solidFill>
                <a:srgbClr val="404040"/>
              </a:solidFill>
              <a:latin typeface="Open Sans Condensed Light" panose="020B0604020202020204" charset="0"/>
              <a:ea typeface="Open Sans Condensed Light" panose="020B0604020202020204" charset="0"/>
              <a:cs typeface="Open Sans Condensed Light" panose="020B0604020202020204" charset="0"/>
            </a:endParaRPr>
          </a:p>
          <a:p>
            <a:r>
              <a:rPr lang="it-IT" sz="28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Leghiamo il gestore agli use case tramite l’associazione.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6E560D0-95C2-9063-B3CB-E066796705AF}"/>
              </a:ext>
            </a:extLst>
          </p:cNvPr>
          <p:cNvSpPr/>
          <p:nvPr/>
        </p:nvSpPr>
        <p:spPr>
          <a:xfrm>
            <a:off x="410793" y="3984980"/>
            <a:ext cx="6546823" cy="827038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L</a:t>
            </a:r>
            <a:r>
              <a:rPr lang="it-IT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’Associazione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identifica la relazione tra un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Attore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ed un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Caso d’Uso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. Si rappresenta tramite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una linea continua 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che unisce l’Attore al Caso d’Uso.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5ADBEA-035C-3370-113C-73BDDD7F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4" y="717167"/>
            <a:ext cx="3209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9F80-6AC0-40F9-8037-85EEC0386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927" y="745001"/>
            <a:ext cx="5718732" cy="414833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Nello scenario SC1, il gestore non può visualizzare i dati se non ha effettuato il login. </a:t>
            </a:r>
          </a:p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Il caso d’uso Visualizzazione dati non ha senso senza quello di login.</a:t>
            </a:r>
          </a:p>
          <a:p>
            <a:r>
              <a:rPr lang="it-IT" sz="2400" dirty="0">
                <a:solidFill>
                  <a:srgbClr val="404040"/>
                </a:solidFill>
                <a:latin typeface="Open Sans Condensed Light" panose="020B0604020202020204" charset="0"/>
                <a:ea typeface="Open Sans Condensed Light" panose="020B0604020202020204" charset="0"/>
                <a:cs typeface="Open Sans Condensed Light" panose="020B0604020202020204" charset="0"/>
              </a:rPr>
              <a:t>Lo stesso vale per la notifica, la quale non può avvenire né senza visualizzare i dati, né senza che i massimali siano stati impostati.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C94C8-EBD4-49D1-A446-6DC18D9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Use Case </a:t>
            </a:r>
            <a:r>
              <a:rPr lang="it-IT" sz="3200" dirty="0" err="1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Diagram</a:t>
            </a:r>
            <a:r>
              <a:rPr lang="it-IT" sz="3200" dirty="0">
                <a:solidFill>
                  <a:srgbClr val="3E6170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: Costruzione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6E560D0-95C2-9063-B3CB-E066796705AF}"/>
              </a:ext>
            </a:extLst>
          </p:cNvPr>
          <p:cNvSpPr/>
          <p:nvPr/>
        </p:nvSpPr>
        <p:spPr>
          <a:xfrm>
            <a:off x="192200" y="4115588"/>
            <a:ext cx="6676678" cy="766979"/>
          </a:xfrm>
          <a:prstGeom prst="roundRect">
            <a:avLst>
              <a:gd name="adj" fmla="val 6482"/>
            </a:avLst>
          </a:prstGeom>
          <a:solidFill>
            <a:srgbClr val="FFD966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8580" bIns="68580" anchor="ctr"/>
          <a:lstStyle/>
          <a:p>
            <a:pPr>
              <a:lnSpc>
                <a:spcPct val="90000"/>
              </a:lnSpc>
            </a:pP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Quando un caso d’uso ne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utilizza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un altro, incorporandone il comportamento, si dice che lo </a:t>
            </a:r>
            <a:r>
              <a:rPr lang="it-IT" sz="1600" b="1" dirty="0">
                <a:solidFill>
                  <a:srgbClr val="FF0000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include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! La relazione di inclusione viene rappresentata tramite una </a:t>
            </a:r>
            <a:r>
              <a:rPr lang="it-IT" sz="1600" b="1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freccia tratteggiata</a:t>
            </a:r>
            <a:r>
              <a:rPr lang="it-IT" sz="1600" dirty="0"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AD32E9-BC0E-35E3-B93A-E072D08F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0" y="745001"/>
            <a:ext cx="3238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1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020 DISIM v2.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9 ISOLA v3 (final)" id="{6F1367E8-AA9A-8B4C-92CF-4ED56770E315}" vid="{8B3D236C-AF76-224F-AF61-C97CB2E5498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DE3084B147B14B887C986C3500CB5D" ma:contentTypeVersion="7" ma:contentTypeDescription="Creare un nuovo documento." ma:contentTypeScope="" ma:versionID="b9b60c88aa8c342ede68692df4cad8e4">
  <xsd:schema xmlns:xsd="http://www.w3.org/2001/XMLSchema" xmlns:xs="http://www.w3.org/2001/XMLSchema" xmlns:p="http://schemas.microsoft.com/office/2006/metadata/properties" xmlns:ns2="dbed1ad9-9c20-472e-9eca-c855a81cc5a7" targetNamespace="http://schemas.microsoft.com/office/2006/metadata/properties" ma:root="true" ma:fieldsID="6deb2b1fec073ca7a8b5f63936188b4b" ns2:_="">
    <xsd:import namespace="dbed1ad9-9c20-472e-9eca-c855a81cc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d1ad9-9c20-472e-9eca-c855a81cc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0C807-EF65-467F-96EB-ED4FA9FE7815}"/>
</file>

<file path=customXml/itemProps2.xml><?xml version="1.0" encoding="utf-8"?>
<ds:datastoreItem xmlns:ds="http://schemas.openxmlformats.org/officeDocument/2006/customXml" ds:itemID="{DDB62314-4E33-4459-A26F-F650A52226BA}"/>
</file>

<file path=customXml/itemProps3.xml><?xml version="1.0" encoding="utf-8"?>
<ds:datastoreItem xmlns:ds="http://schemas.openxmlformats.org/officeDocument/2006/customXml" ds:itemID="{775A26C3-283F-4780-8C3E-BA3C66CFEBD9}"/>
</file>

<file path=docProps/app.xml><?xml version="1.0" encoding="utf-8"?>
<Properties xmlns="http://schemas.openxmlformats.org/officeDocument/2006/extended-properties" xmlns:vt="http://schemas.openxmlformats.org/officeDocument/2006/docPropsVTypes">
  <Template>2020 DISIM v2</Template>
  <TotalTime>14305</TotalTime>
  <Words>1172</Words>
  <Application>Microsoft Office PowerPoint</Application>
  <PresentationFormat>Presentazione su schermo (16:9)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Calibri</vt:lpstr>
      <vt:lpstr>Wingdings</vt:lpstr>
      <vt:lpstr>Open Sans Condensed Light</vt:lpstr>
      <vt:lpstr>Font di sistema regolare</vt:lpstr>
      <vt:lpstr>Arial</vt:lpstr>
      <vt:lpstr>Open Sans Condensed</vt:lpstr>
      <vt:lpstr>2020 DISIM v2.1</vt:lpstr>
      <vt:lpstr>Laboratorio di Ingegneria dei Requisiti: Parte 2 – Use Case Diagams</vt:lpstr>
      <vt:lpstr>Use Case Diagram – A cosa servono?</vt:lpstr>
      <vt:lpstr>Use Case Diagram – Come si rappresentano?</vt:lpstr>
      <vt:lpstr>Applicazione al Caso di Studio</vt:lpstr>
      <vt:lpstr>Applicazione al Caso di Studio: Requisiti (alto livello)</vt:lpstr>
      <vt:lpstr>Applicazione al Caso di Studio: Scenario Normale</vt:lpstr>
      <vt:lpstr>Use Case Diagram: Costruzione</vt:lpstr>
      <vt:lpstr>Use Case Diagram: Costruzione</vt:lpstr>
      <vt:lpstr>Use Case Diagram: Costruzione</vt:lpstr>
      <vt:lpstr>Use Case Diagram: Costruzione</vt:lpstr>
      <vt:lpstr>Use Case Diagram: Costruzione</vt:lpstr>
      <vt:lpstr>Applicazione al Caso di Studio: Scenario Eccezionale</vt:lpstr>
      <vt:lpstr>Applicazione al Caso di Studio: Scenario Eccezionale</vt:lpstr>
      <vt:lpstr>Use Case Diagram: Costruzione</vt:lpstr>
      <vt:lpstr>Use Case Diagram: Costruzione</vt:lpstr>
      <vt:lpstr>Use Case Diagram: Costruzione</vt:lpstr>
      <vt:lpstr>Applicazione al Caso di Studio: Use Case Diagram</vt:lpstr>
      <vt:lpstr>Il dubbio più comune…</vt:lpstr>
      <vt:lpstr>Il dubbio più comune…inclusione vs estensione</vt:lpstr>
      <vt:lpstr>Il dubbio più comune…inclusione vs estensione</vt:lpstr>
      <vt:lpstr>Ricapitolando…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Classification: A Viewpoint-Based Approach </dc:title>
  <dc:subject/>
  <dc:creator>Alfonso Pierantonio</dc:creator>
  <cp:keywords/>
  <dc:description/>
  <cp:lastModifiedBy>Roberta Capuano</cp:lastModifiedBy>
  <cp:revision>139</cp:revision>
  <dcterms:created xsi:type="dcterms:W3CDTF">2022-02-05T11:46:18Z</dcterms:created>
  <dcterms:modified xsi:type="dcterms:W3CDTF">2022-11-20T18:59:10Z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0x0101000BDE3084B147B14B887C986C3500CB5D</vt:lpwstr>
  </property>
</Properties>
</file>