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3" r:id="rId8"/>
    <p:sldId id="261" r:id="rId9"/>
    <p:sldId id="260" r:id="rId10"/>
    <p:sldId id="258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F47F-74DF-2C7D-0CA8-F2FB2453D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13C6B1-243D-8BFB-092B-72561E143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8E39E4-058D-A33C-89B0-37AE3C7F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B669-96E3-4D21-8D5B-F272B93C4804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9F7C77-6B4F-61D5-E46C-3111F2AF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D02F4B-B397-FC09-109B-BCBAF376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7E-AA53-43D8-8A8E-D2A024B85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3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617BF-532E-7FEF-0099-A5344443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EBEAB8-721C-3A55-6020-514E54987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F7BC95-72BC-B373-80EB-0F68646F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B669-96E3-4D21-8D5B-F272B93C4804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70F3B2-3026-7C56-7277-05B2E2B2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82589E-EFE0-57C2-7999-23C0D5B8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7E-AA53-43D8-8A8E-D2A024B85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08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16C117-C2D5-F1D8-8BC5-C66E44B93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3FA3B5-6388-AFFF-C8C8-5CFDEE631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0D89B-4856-DC88-3849-337E0F8D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B669-96E3-4D21-8D5B-F272B93C4804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F497B-59B8-2AFE-3902-D8E2E2E1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11B02A-5FDD-433E-8B68-7008876B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7E-AA53-43D8-8A8E-D2A024B85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59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0615E-9E70-9BA0-36E5-FE7E6489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25724-8B58-D1BA-07D2-B56591EA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F59BBD-B569-9B46-744E-B7B5F3B4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B669-96E3-4D21-8D5B-F272B93C4804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FCFAC0-859F-15A5-7341-BCE5808E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0D09A1-C61D-98A7-71CD-AFC2D2BF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7E-AA53-43D8-8A8E-D2A024B85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09780-CE08-0E5A-A2B6-E3A9407C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8D39DE-A6BD-3376-3A55-0DB7663CF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A62185-BD8E-4C8D-53D2-5114AE94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B669-96E3-4D21-8D5B-F272B93C4804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5CA7B-86FE-6D2D-E7AD-68C4A6DF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72E031-1D1A-E9B8-1901-9E981152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7E-AA53-43D8-8A8E-D2A024B85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67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809D2-F425-7E98-3289-2EB2DE2B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3BB698-249B-31E5-0181-BA3F076F1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B5A05B-7799-AADC-C93D-EB4F72579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8C8E94-6F1B-F8FE-1DE4-23C9CEA8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B669-96E3-4D21-8D5B-F272B93C4804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2846B6-AE8D-6C60-D54D-271C4D6E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F4CDAF-D7CD-B71D-097D-A9AB2B57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7E-AA53-43D8-8A8E-D2A024B85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5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55603-AC4C-7501-0148-8228F731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C0CE82-473F-7486-146A-D22D2741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F402E5-9105-A803-572B-F9008712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C03429-5840-FC8C-35A6-1D8566BBB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788116-4C48-EB6E-DCFA-73E63D5C8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550D31-6169-6B14-829A-B3D2AFD1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B669-96E3-4D21-8D5B-F272B93C4804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073E38-FE4F-9BCF-6145-72191071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D35061-8D11-8249-A1CF-E5CDC30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7E-AA53-43D8-8A8E-D2A024B85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04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86C15-F8F4-D102-0220-958492DC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6C9220-673D-7C8A-4924-55405C27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B669-96E3-4D21-8D5B-F272B93C4804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2ECA55-A421-08D5-0B41-9A2C9DF1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3E7AE8-A5EC-D5E6-DB99-80DD7261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7E-AA53-43D8-8A8E-D2A024B85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DF1FAF-93EC-3142-CB10-B46E5DB7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B669-96E3-4D21-8D5B-F272B93C4804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910FC2-2C96-8DF8-8E30-B3FB0734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4EFAE0-4110-9AE8-A0BC-5921EB9C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7E-AA53-43D8-8A8E-D2A024B85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67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3DE78-15A5-071D-3F17-205EFB7D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1F094-84D5-E722-799D-EBD8674B8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12501D-FC47-7A63-C837-8B07CBDA1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99ECE1-2096-9A59-5AE7-DA21FACA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B669-96E3-4D21-8D5B-F272B93C4804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B6D009-2863-4AC9-F112-DA2AAF13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99FC62-0B91-4321-5A3D-1A018919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7E-AA53-43D8-8A8E-D2A024B85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41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62AF1-56C5-C615-0A4B-37059D7A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FA62FF-5043-A24F-55A0-B24D1D041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FD3EE5-54B0-A6A0-B078-0824F0963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CD945B-C166-59C1-6225-0F7A946A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B669-96E3-4D21-8D5B-F272B93C4804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060AE0-9DB9-DDB1-FA63-169845E2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066B3E-1C0C-170C-0276-08DD8E5F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7E-AA53-43D8-8A8E-D2A024B85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61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93DE18-D93A-7FDA-4629-49BCEB25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5DCF60-4FFE-DDD5-9B45-5518664B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4DB339-A2C9-C169-9C74-80FD0345A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DB669-96E3-4D21-8D5B-F272B93C4804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A34D2-3D5A-54CB-D94E-97F488308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C15E0B-B94B-91E9-07FC-85C8EF18C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0A7E-AA53-43D8-8A8E-D2A024B85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66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171FC3-0DBB-56C3-9583-56850AF93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5959" y="3021856"/>
            <a:ext cx="5319433" cy="1704424"/>
          </a:xfrm>
        </p:spPr>
        <p:txBody>
          <a:bodyPr anchor="t">
            <a:normAutofit/>
          </a:bodyPr>
          <a:lstStyle/>
          <a:p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GOFYB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GO </a:t>
            </a:r>
            <a:r>
              <a:rPr lang="fr-FR" sz="2000" dirty="0" err="1">
                <a:solidFill>
                  <a:schemeClr val="bg1"/>
                </a:solidFill>
              </a:rPr>
              <a:t>fill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your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brain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A1976D-0662-F0CC-6763-75B222855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5961" y="815461"/>
            <a:ext cx="5319431" cy="972180"/>
          </a:xfrm>
        </p:spPr>
        <p:txBody>
          <a:bodyPr anchor="b"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Projet Forum : GO EASY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5963C4-3276-A932-07CF-B130988BF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7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C0FE94-3D5F-0AAF-7B69-C96AD999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Sujet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F68487-C63E-4E4D-3AF8-DBA73E40F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04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07AD24-EC21-5105-B6EE-E68205D3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fr-FR" sz="4800" dirty="0"/>
              <a:t>Pourquoi 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C7FA65-C48E-CC3C-DCEC-14832BB5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000" u="sng" dirty="0">
                <a:solidFill>
                  <a:schemeClr val="bg1"/>
                </a:solidFill>
              </a:rPr>
              <a:t>Pourquoi avoir choisi ce sujet ?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Langage récent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un manque de documentation considérable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Pas d’aide à proprement parler</a:t>
            </a:r>
          </a:p>
        </p:txBody>
      </p:sp>
    </p:spTree>
    <p:extLst>
      <p:ext uri="{BB962C8B-B14F-4D97-AF65-F5344CB8AC3E}">
        <p14:creationId xmlns:p14="http://schemas.microsoft.com/office/powerpoint/2010/main" val="362106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A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F67F0-F015-ADA4-71D6-DE225DC9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>
                <a:solidFill>
                  <a:srgbClr val="FFFFFF"/>
                </a:solidFill>
              </a:rPr>
              <a:t>Notre equipe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DE77AD3-C2F6-076C-C039-5493B8B2A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39" y="265628"/>
            <a:ext cx="7094579" cy="425674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6DCD6-8C97-3B5E-C13B-BD294E5C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/>
              <a:t>Colleta Chambon Quentin </a:t>
            </a:r>
          </a:p>
          <a:p>
            <a:pPr marL="0" indent="0" algn="ctr">
              <a:buNone/>
            </a:pPr>
            <a:r>
              <a:rPr lang="fr-FR" sz="1800" dirty="0"/>
              <a:t>Sevenet Axel </a:t>
            </a:r>
          </a:p>
          <a:p>
            <a:pPr marL="0" indent="0" algn="ctr">
              <a:buNone/>
            </a:pPr>
            <a:r>
              <a:rPr lang="fr-FR" sz="1800" dirty="0"/>
              <a:t>Zelphati Nolan </a:t>
            </a:r>
          </a:p>
        </p:txBody>
      </p:sp>
    </p:spTree>
    <p:extLst>
      <p:ext uri="{BB962C8B-B14F-4D97-AF65-F5344CB8AC3E}">
        <p14:creationId xmlns:p14="http://schemas.microsoft.com/office/powerpoint/2010/main" val="11847860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5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1FCE8B-CDA0-4A27-E591-55AB178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Organisation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E82802A-6FA0-1C88-C493-9F81B5521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04462"/>
            <a:ext cx="7188199" cy="38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7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21791B0-1BA4-6130-91BB-02E0A7F9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fr-FR" sz="5600" dirty="0"/>
              <a:t>Objectifs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 flèches blanches allant vers la cible rouge">
            <a:extLst>
              <a:ext uri="{FF2B5EF4-FFF2-40B4-BE49-F238E27FC236}">
                <a16:creationId xmlns:a16="http://schemas.microsoft.com/office/drawing/2014/main" id="{D0289662-3BAF-FC8D-9434-EE35D876A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0" r="-2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F6ED35-7D95-F262-F471-DC1E536B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 marL="0" indent="0" rtl="0"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</a:rPr>
              <a:t>- Entraide</a:t>
            </a:r>
          </a:p>
          <a:p>
            <a:pPr marL="0" indent="0" rtl="0"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</a:rPr>
              <a:t>- Partage </a:t>
            </a:r>
          </a:p>
          <a:p>
            <a:pPr marL="0" indent="0" rtl="0"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</a:rPr>
              <a:t>- Interactif</a:t>
            </a:r>
          </a:p>
          <a:p>
            <a:pPr marL="0" indent="0" rtl="0"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</a:rPr>
              <a:t>- Solution </a:t>
            </a:r>
          </a:p>
          <a:p>
            <a:pPr marL="0" indent="0" rtl="0"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</a:rPr>
              <a:t>- Accessible </a:t>
            </a:r>
          </a:p>
          <a:p>
            <a:pPr marL="0" indent="0" rtl="0"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</a:rPr>
              <a:t>- Facile</a:t>
            </a:r>
          </a:p>
          <a:p>
            <a:pPr marL="0" indent="0">
              <a:buNone/>
            </a:pPr>
            <a:endParaRPr lang="fr-FR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0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4E68FF92-6F6C-BD90-39A2-07B718424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3793B1-7E27-5B2F-91F5-4A1EE325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Fonctionnalités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0D525B-9EA9-7691-4371-8CFD1806C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866901"/>
            <a:ext cx="5744685" cy="30099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FR" sz="2000" u="sng" dirty="0">
                <a:solidFill>
                  <a:srgbClr val="FFFFFF"/>
                </a:solidFill>
              </a:rPr>
              <a:t>Fonctionnalités mise en place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- Message privé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- </a:t>
            </a:r>
            <a:r>
              <a:rPr lang="fr-FR" sz="2000" dirty="0" err="1">
                <a:solidFill>
                  <a:srgbClr val="FFFFFF"/>
                </a:solidFill>
              </a:rPr>
              <a:t>register</a:t>
            </a:r>
            <a:endParaRPr lang="fr-F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- login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- update </a:t>
            </a:r>
            <a:r>
              <a:rPr lang="fr-FR" sz="2000" dirty="0" err="1">
                <a:solidFill>
                  <a:srgbClr val="FFFFFF"/>
                </a:solidFill>
              </a:rPr>
              <a:t>mdp</a:t>
            </a:r>
            <a:endParaRPr lang="fr-F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- bot email code vérification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- création de topic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- Réponse a un topic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- Panel Admin, droit ban + création de nouveau tag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- </a:t>
            </a:r>
            <a:r>
              <a:rPr lang="fr-FR" sz="2000" dirty="0" err="1">
                <a:solidFill>
                  <a:srgbClr val="FFFFFF"/>
                </a:solidFill>
              </a:rPr>
              <a:t>deban</a:t>
            </a:r>
            <a:r>
              <a:rPr lang="fr-FR" sz="2000" dirty="0">
                <a:solidFill>
                  <a:srgbClr val="FFFFFF"/>
                </a:solidFill>
              </a:rPr>
              <a:t> automatique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- chiffrement des messages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- clé public / privé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- translation </a:t>
            </a:r>
            <a:r>
              <a:rPr lang="fr-FR" sz="2000" dirty="0" err="1">
                <a:solidFill>
                  <a:srgbClr val="FFFFFF"/>
                </a:solidFill>
              </a:rPr>
              <a:t>fr</a:t>
            </a:r>
            <a:r>
              <a:rPr lang="fr-FR" sz="2000" dirty="0">
                <a:solidFill>
                  <a:srgbClr val="FFFFFF"/>
                </a:solidFill>
              </a:rPr>
              <a:t> / en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- ajout d'amis / liste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rgbClr val="FFFFFF"/>
                </a:solidFill>
              </a:rPr>
              <a:t>Cookie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rgbClr val="FFFFFF"/>
                </a:solidFill>
              </a:rPr>
              <a:t>Supprimer un topic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rgbClr val="FFFFFF"/>
                </a:solidFill>
              </a:rPr>
              <a:t>Connection avec un compte google </a:t>
            </a:r>
          </a:p>
        </p:txBody>
      </p:sp>
    </p:spTree>
    <p:extLst>
      <p:ext uri="{BB962C8B-B14F-4D97-AF65-F5344CB8AC3E}">
        <p14:creationId xmlns:p14="http://schemas.microsoft.com/office/powerpoint/2010/main" val="4182237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1EE972-A867-C7E8-55E3-1DB2E29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Demonstration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6523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3B60A052E10844BC23992ABEC4C4DE" ma:contentTypeVersion="9" ma:contentTypeDescription="Crée un document." ma:contentTypeScope="" ma:versionID="50522dc9a44f4181e6dca74b66a16f52">
  <xsd:schema xmlns:xsd="http://www.w3.org/2001/XMLSchema" xmlns:xs="http://www.w3.org/2001/XMLSchema" xmlns:p="http://schemas.microsoft.com/office/2006/metadata/properties" xmlns:ns3="5280f4dc-00c1-4132-8510-15979960b333" xmlns:ns4="f16f3fa3-6aee-49ba-a8f4-47d852f0a30f" targetNamespace="http://schemas.microsoft.com/office/2006/metadata/properties" ma:root="true" ma:fieldsID="873d820c9461c165717cd7e66f95d0d3" ns3:_="" ns4:_="">
    <xsd:import namespace="5280f4dc-00c1-4132-8510-15979960b333"/>
    <xsd:import namespace="f16f3fa3-6aee-49ba-a8f4-47d852f0a3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80f4dc-00c1-4132-8510-15979960b3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f3fa3-6aee-49ba-a8f4-47d852f0a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5DE784-182A-411D-B717-57568A52E2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80f4dc-00c1-4132-8510-15979960b333"/>
    <ds:schemaRef ds:uri="f16f3fa3-6aee-49ba-a8f4-47d852f0a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D7B378-C1F2-483F-A4BB-186A6A40FA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253DE9-13D5-4996-B899-69281DCBFEB2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280f4dc-00c1-4132-8510-15979960b333"/>
    <ds:schemaRef ds:uri="f16f3fa3-6aee-49ba-a8f4-47d852f0a30f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128</Words>
  <Application>Microsoft Office PowerPoint</Application>
  <PresentationFormat>Grand écran</PresentationFormat>
  <Paragraphs>39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 GOFYB GO fill your brain </vt:lpstr>
      <vt:lpstr>Sujet </vt:lpstr>
      <vt:lpstr>Pourquoi ?</vt:lpstr>
      <vt:lpstr>Notre equipe</vt:lpstr>
      <vt:lpstr>Organisation </vt:lpstr>
      <vt:lpstr>Objectifs </vt:lpstr>
      <vt:lpstr>Fonctionnalités </vt:lpstr>
      <vt:lpstr>Demonstration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GOFYB GO fill your brain</dc:title>
  <dc:creator>ZELPHATI Nolan</dc:creator>
  <cp:lastModifiedBy>ZELPHATI Nolan</cp:lastModifiedBy>
  <cp:revision>3</cp:revision>
  <dcterms:created xsi:type="dcterms:W3CDTF">2022-05-23T06:59:41Z</dcterms:created>
  <dcterms:modified xsi:type="dcterms:W3CDTF">2022-05-23T15:26:20Z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0x0101005B3B60A052E10844BC23992ABEC4C4DE</vt:lpwstr>
  </property>
</Properties>
</file>