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5"/>
  </p:notesMasterIdLst>
  <p:sldIdLst>
    <p:sldId id="256" r:id="rId5"/>
    <p:sldId id="257" r:id="rId6"/>
    <p:sldId id="27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1" r:id="rId16"/>
    <p:sldId id="273" r:id="rId17"/>
    <p:sldId id="274" r:id="rId18"/>
    <p:sldId id="275" r:id="rId19"/>
    <p:sldId id="276" r:id="rId20"/>
    <p:sldId id="277" r:id="rId21"/>
    <p:sldId id="266" r:id="rId22"/>
    <p:sldId id="268" r:id="rId23"/>
    <p:sldId id="272" r:id="rId24"/>
    <p:sldId id="270" r:id="rId25"/>
    <p:sldId id="267" r:id="rId26"/>
    <p:sldId id="269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1" r:id="rId35"/>
    <p:sldId id="287" r:id="rId36"/>
    <p:sldId id="288" r:id="rId37"/>
    <p:sldId id="289" r:id="rId38"/>
    <p:sldId id="292" r:id="rId39"/>
    <p:sldId id="290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2" r:id="rId49"/>
    <p:sldId id="303" r:id="rId50"/>
    <p:sldId id="349" r:id="rId51"/>
    <p:sldId id="304" r:id="rId52"/>
    <p:sldId id="347" r:id="rId53"/>
    <p:sldId id="305" r:id="rId54"/>
    <p:sldId id="307" r:id="rId55"/>
    <p:sldId id="308" r:id="rId56"/>
    <p:sldId id="309" r:id="rId57"/>
    <p:sldId id="311" r:id="rId58"/>
    <p:sldId id="310" r:id="rId59"/>
    <p:sldId id="313" r:id="rId60"/>
    <p:sldId id="312" r:id="rId61"/>
    <p:sldId id="314" r:id="rId62"/>
    <p:sldId id="315" r:id="rId63"/>
    <p:sldId id="324" r:id="rId64"/>
    <p:sldId id="316" r:id="rId65"/>
    <p:sldId id="317" r:id="rId66"/>
    <p:sldId id="325" r:id="rId67"/>
    <p:sldId id="318" r:id="rId68"/>
    <p:sldId id="326" r:id="rId69"/>
    <p:sldId id="319" r:id="rId70"/>
    <p:sldId id="328" r:id="rId71"/>
    <p:sldId id="329" r:id="rId72"/>
    <p:sldId id="327" r:id="rId73"/>
    <p:sldId id="330" r:id="rId74"/>
    <p:sldId id="320" r:id="rId75"/>
    <p:sldId id="331" r:id="rId76"/>
    <p:sldId id="333" r:id="rId77"/>
    <p:sldId id="334" r:id="rId78"/>
    <p:sldId id="322" r:id="rId79"/>
    <p:sldId id="321" r:id="rId80"/>
    <p:sldId id="335" r:id="rId81"/>
    <p:sldId id="336" r:id="rId82"/>
    <p:sldId id="337" r:id="rId83"/>
    <p:sldId id="338" r:id="rId84"/>
    <p:sldId id="339" r:id="rId85"/>
    <p:sldId id="340" r:id="rId86"/>
    <p:sldId id="323" r:id="rId87"/>
    <p:sldId id="341" r:id="rId88"/>
    <p:sldId id="342" r:id="rId89"/>
    <p:sldId id="343" r:id="rId90"/>
    <p:sldId id="344" r:id="rId91"/>
    <p:sldId id="345" r:id="rId92"/>
    <p:sldId id="346" r:id="rId93"/>
    <p:sldId id="351" r:id="rId94"/>
    <p:sldId id="352" r:id="rId95"/>
    <p:sldId id="353" r:id="rId96"/>
    <p:sldId id="354" r:id="rId97"/>
    <p:sldId id="355" r:id="rId98"/>
    <p:sldId id="357" r:id="rId99"/>
    <p:sldId id="356" r:id="rId100"/>
    <p:sldId id="358" r:id="rId101"/>
    <p:sldId id="359" r:id="rId102"/>
    <p:sldId id="360" r:id="rId103"/>
    <p:sldId id="348" r:id="rId10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CB2C0-2187-411C-ADDA-EACCE0462F2C}" v="32" dt="2021-10-27T06:55:39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3537" autoAdjust="0"/>
  </p:normalViewPr>
  <p:slideViewPr>
    <p:cSldViewPr snapToGrid="0">
      <p:cViewPr varScale="1">
        <p:scale>
          <a:sx n="114" d="100"/>
          <a:sy n="114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IERT Alan" userId="123d56f6-5b97-4f8c-bafd-e05bbad0b6eb" providerId="ADAL" clId="{A5F1E04A-E23F-45CA-A1DD-4D5048B336BA}"/>
    <pc:docChg chg="undo redo custSel addSld delSld modSld sldOrd">
      <pc:chgData name="PHILIPIERT Alan" userId="123d56f6-5b97-4f8c-bafd-e05bbad0b6eb" providerId="ADAL" clId="{A5F1E04A-E23F-45CA-A1DD-4D5048B336BA}" dt="2021-10-22T15:04:40.713" v="7969" actId="20577"/>
      <pc:docMkLst>
        <pc:docMk/>
      </pc:docMkLst>
      <pc:sldChg chg="addSp modSp mod setBg">
        <pc:chgData name="PHILIPIERT Alan" userId="123d56f6-5b97-4f8c-bafd-e05bbad0b6eb" providerId="ADAL" clId="{A5F1E04A-E23F-45CA-A1DD-4D5048B336BA}" dt="2021-10-22T11:45:39.969" v="6376" actId="113"/>
        <pc:sldMkLst>
          <pc:docMk/>
          <pc:sldMk cId="4250079156" sldId="256"/>
        </pc:sldMkLst>
        <pc:spChg chg="mod">
          <ac:chgData name="PHILIPIERT Alan" userId="123d56f6-5b97-4f8c-bafd-e05bbad0b6eb" providerId="ADAL" clId="{A5F1E04A-E23F-45CA-A1DD-4D5048B336BA}" dt="2021-10-22T11:45:39.969" v="6376" actId="113"/>
          <ac:spMkLst>
            <pc:docMk/>
            <pc:sldMk cId="4250079156" sldId="256"/>
            <ac:spMk id="2" creationId="{8E0B3E20-F701-4485-A7A7-FD40F1A477B0}"/>
          </ac:spMkLst>
        </pc:spChg>
        <pc:spChg chg="mod">
          <ac:chgData name="PHILIPIERT Alan" userId="123d56f6-5b97-4f8c-bafd-e05bbad0b6eb" providerId="ADAL" clId="{A5F1E04A-E23F-45CA-A1DD-4D5048B336BA}" dt="2021-10-22T11:45:35.804" v="6374" actId="255"/>
          <ac:spMkLst>
            <pc:docMk/>
            <pc:sldMk cId="4250079156" sldId="256"/>
            <ac:spMk id="3" creationId="{32885B7E-194B-42A1-BDB4-4291804DA248}"/>
          </ac:spMkLst>
        </pc:spChg>
        <pc:spChg chg="add mod">
          <ac:chgData name="PHILIPIERT Alan" userId="123d56f6-5b97-4f8c-bafd-e05bbad0b6eb" providerId="ADAL" clId="{A5F1E04A-E23F-45CA-A1DD-4D5048B336BA}" dt="2021-10-22T11:44:03.519" v="6351" actId="1076"/>
          <ac:spMkLst>
            <pc:docMk/>
            <pc:sldMk cId="4250079156" sldId="256"/>
            <ac:spMk id="4" creationId="{A007D62D-45EA-46BB-8B75-7C20D2E52B81}"/>
          </ac:spMkLst>
        </pc:spChg>
        <pc:spChg chg="add mod">
          <ac:chgData name="PHILIPIERT Alan" userId="123d56f6-5b97-4f8c-bafd-e05bbad0b6eb" providerId="ADAL" clId="{A5F1E04A-E23F-45CA-A1DD-4D5048B336BA}" dt="2021-10-22T11:44:16.285" v="6353" actId="1076"/>
          <ac:spMkLst>
            <pc:docMk/>
            <pc:sldMk cId="4250079156" sldId="256"/>
            <ac:spMk id="5" creationId="{7608CB49-58AD-46F5-A7E3-978E8133B6A9}"/>
          </ac:spMkLst>
        </pc:spChg>
        <pc:spChg chg="add mod">
          <ac:chgData name="PHILIPIERT Alan" userId="123d56f6-5b97-4f8c-bafd-e05bbad0b6eb" providerId="ADAL" clId="{A5F1E04A-E23F-45CA-A1DD-4D5048B336BA}" dt="2021-10-22T11:44:53.287" v="6367" actId="1076"/>
          <ac:spMkLst>
            <pc:docMk/>
            <pc:sldMk cId="4250079156" sldId="256"/>
            <ac:spMk id="6" creationId="{46928C94-06C2-4F99-9901-DB5C02203B6A}"/>
          </ac:spMkLst>
        </pc:spChg>
        <pc:spChg chg="add mod">
          <ac:chgData name="PHILIPIERT Alan" userId="123d56f6-5b97-4f8c-bafd-e05bbad0b6eb" providerId="ADAL" clId="{A5F1E04A-E23F-45CA-A1DD-4D5048B336BA}" dt="2021-10-22T11:45:17.382" v="6372" actId="1076"/>
          <ac:spMkLst>
            <pc:docMk/>
            <pc:sldMk cId="4250079156" sldId="256"/>
            <ac:spMk id="7" creationId="{DAB4CDAC-765E-4A4D-A1AC-5D272D52837B}"/>
          </ac:spMkLst>
        </pc:spChg>
      </pc:sldChg>
      <pc:sldChg chg="addSp delSp modSp mod setBg">
        <pc:chgData name="PHILIPIERT Alan" userId="123d56f6-5b97-4f8c-bafd-e05bbad0b6eb" providerId="ADAL" clId="{A5F1E04A-E23F-45CA-A1DD-4D5048B336BA}" dt="2021-10-22T11:51:40.526" v="6515" actId="207"/>
        <pc:sldMkLst>
          <pc:docMk/>
          <pc:sldMk cId="2907850314" sldId="257"/>
        </pc:sldMkLst>
        <pc:spChg chg="mod">
          <ac:chgData name="PHILIPIERT Alan" userId="123d56f6-5b97-4f8c-bafd-e05bbad0b6eb" providerId="ADAL" clId="{A5F1E04A-E23F-45CA-A1DD-4D5048B336BA}" dt="2021-10-22T11:45:47.078" v="6380" actId="20577"/>
          <ac:spMkLst>
            <pc:docMk/>
            <pc:sldMk cId="2907850314" sldId="257"/>
            <ac:spMk id="2" creationId="{74F66064-B49E-4F3E-B9E9-9A024E0AE356}"/>
          </ac:spMkLst>
        </pc:spChg>
        <pc:spChg chg="del mod">
          <ac:chgData name="PHILIPIERT Alan" userId="123d56f6-5b97-4f8c-bafd-e05bbad0b6eb" providerId="ADAL" clId="{A5F1E04A-E23F-45CA-A1DD-4D5048B336BA}" dt="2021-10-22T11:48:40.106" v="6466" actId="478"/>
          <ac:spMkLst>
            <pc:docMk/>
            <pc:sldMk cId="2907850314" sldId="257"/>
            <ac:spMk id="3" creationId="{AB4D65EF-DD27-4871-84D1-8AF9B0A0ECD8}"/>
          </ac:spMkLst>
        </pc:spChg>
        <pc:spChg chg="add mod">
          <ac:chgData name="PHILIPIERT Alan" userId="123d56f6-5b97-4f8c-bafd-e05bbad0b6eb" providerId="ADAL" clId="{A5F1E04A-E23F-45CA-A1DD-4D5048B336BA}" dt="2021-10-22T11:51:40.526" v="6515" actId="207"/>
          <ac:spMkLst>
            <pc:docMk/>
            <pc:sldMk cId="2907850314" sldId="257"/>
            <ac:spMk id="4" creationId="{B19D4FA5-254D-436C-9EE7-6B7C71E755D6}"/>
          </ac:spMkLst>
        </pc:spChg>
        <pc:spChg chg="add mod">
          <ac:chgData name="PHILIPIERT Alan" userId="123d56f6-5b97-4f8c-bafd-e05bbad0b6eb" providerId="ADAL" clId="{A5F1E04A-E23F-45CA-A1DD-4D5048B336BA}" dt="2021-10-22T11:51:40.526" v="6515" actId="207"/>
          <ac:spMkLst>
            <pc:docMk/>
            <pc:sldMk cId="2907850314" sldId="257"/>
            <ac:spMk id="5" creationId="{5BEB98E0-CA5D-4166-B5CE-CBF94E549106}"/>
          </ac:spMkLst>
        </pc:spChg>
        <pc:spChg chg="add mod">
          <ac:chgData name="PHILIPIERT Alan" userId="123d56f6-5b97-4f8c-bafd-e05bbad0b6eb" providerId="ADAL" clId="{A5F1E04A-E23F-45CA-A1DD-4D5048B336BA}" dt="2021-10-22T11:51:40.526" v="6515" actId="207"/>
          <ac:spMkLst>
            <pc:docMk/>
            <pc:sldMk cId="2907850314" sldId="257"/>
            <ac:spMk id="8" creationId="{0CC67E8A-E1FE-4677-A715-3A14AACA4741}"/>
          </ac:spMkLst>
        </pc:spChg>
        <pc:spChg chg="add mod">
          <ac:chgData name="PHILIPIERT Alan" userId="123d56f6-5b97-4f8c-bafd-e05bbad0b6eb" providerId="ADAL" clId="{A5F1E04A-E23F-45CA-A1DD-4D5048B336BA}" dt="2021-10-22T11:51:40.526" v="6515" actId="207"/>
          <ac:spMkLst>
            <pc:docMk/>
            <pc:sldMk cId="2907850314" sldId="257"/>
            <ac:spMk id="9" creationId="{816E981B-CD84-40C7-AFAC-3AA90AFDD857}"/>
          </ac:spMkLst>
        </pc:spChg>
        <pc:spChg chg="add mod">
          <ac:chgData name="PHILIPIERT Alan" userId="123d56f6-5b97-4f8c-bafd-e05bbad0b6eb" providerId="ADAL" clId="{A5F1E04A-E23F-45CA-A1DD-4D5048B336BA}" dt="2021-10-22T11:48:12.248" v="6405" actId="1076"/>
          <ac:spMkLst>
            <pc:docMk/>
            <pc:sldMk cId="2907850314" sldId="257"/>
            <ac:spMk id="10" creationId="{9B74035A-7E67-41CA-8B55-71FBF062156B}"/>
          </ac:spMkLst>
        </pc:spChg>
        <pc:spChg chg="add mod">
          <ac:chgData name="PHILIPIERT Alan" userId="123d56f6-5b97-4f8c-bafd-e05bbad0b6eb" providerId="ADAL" clId="{A5F1E04A-E23F-45CA-A1DD-4D5048B336BA}" dt="2021-10-22T11:48:22.782" v="6425" actId="20577"/>
          <ac:spMkLst>
            <pc:docMk/>
            <pc:sldMk cId="2907850314" sldId="257"/>
            <ac:spMk id="11" creationId="{14389C78-F7E8-41C4-813C-D05036B55022}"/>
          </ac:spMkLst>
        </pc:spChg>
        <pc:spChg chg="add mod">
          <ac:chgData name="PHILIPIERT Alan" userId="123d56f6-5b97-4f8c-bafd-e05bbad0b6eb" providerId="ADAL" clId="{A5F1E04A-E23F-45CA-A1DD-4D5048B336BA}" dt="2021-10-22T11:48:37.357" v="6465" actId="20577"/>
          <ac:spMkLst>
            <pc:docMk/>
            <pc:sldMk cId="2907850314" sldId="257"/>
            <ac:spMk id="12" creationId="{51F1D8AD-5364-48BA-B822-FE25D148566E}"/>
          </ac:spMkLst>
        </pc:spChg>
        <pc:spChg chg="add del mod">
          <ac:chgData name="PHILIPIERT Alan" userId="123d56f6-5b97-4f8c-bafd-e05bbad0b6eb" providerId="ADAL" clId="{A5F1E04A-E23F-45CA-A1DD-4D5048B336BA}" dt="2021-10-22T11:50:02.117" v="6473" actId="478"/>
          <ac:spMkLst>
            <pc:docMk/>
            <pc:sldMk cId="2907850314" sldId="257"/>
            <ac:spMk id="14" creationId="{A9809395-84B1-4669-A17F-EAE2F2E5F0E9}"/>
          </ac:spMkLst>
        </pc:spChg>
        <pc:spChg chg="add mod">
          <ac:chgData name="PHILIPIERT Alan" userId="123d56f6-5b97-4f8c-bafd-e05bbad0b6eb" providerId="ADAL" clId="{A5F1E04A-E23F-45CA-A1DD-4D5048B336BA}" dt="2021-10-22T11:50:09.113" v="6476" actId="1076"/>
          <ac:spMkLst>
            <pc:docMk/>
            <pc:sldMk cId="2907850314" sldId="257"/>
            <ac:spMk id="15" creationId="{2918CEF2-91D7-4100-8FBD-EF15FB85D77C}"/>
          </ac:spMkLst>
        </pc:spChg>
        <pc:spChg chg="add mod">
          <ac:chgData name="PHILIPIERT Alan" userId="123d56f6-5b97-4f8c-bafd-e05bbad0b6eb" providerId="ADAL" clId="{A5F1E04A-E23F-45CA-A1DD-4D5048B336BA}" dt="2021-10-22T11:50:24.033" v="6478" actId="1076"/>
          <ac:spMkLst>
            <pc:docMk/>
            <pc:sldMk cId="2907850314" sldId="257"/>
            <ac:spMk id="16" creationId="{C52860EA-56FD-42CC-B63F-E1183BD65968}"/>
          </ac:spMkLst>
        </pc:spChg>
        <pc:spChg chg="add mod">
          <ac:chgData name="PHILIPIERT Alan" userId="123d56f6-5b97-4f8c-bafd-e05bbad0b6eb" providerId="ADAL" clId="{A5F1E04A-E23F-45CA-A1DD-4D5048B336BA}" dt="2021-10-22T11:50:28.605" v="6480" actId="1076"/>
          <ac:spMkLst>
            <pc:docMk/>
            <pc:sldMk cId="2907850314" sldId="257"/>
            <ac:spMk id="17" creationId="{B1845338-935D-4C59-982B-40E8259244F8}"/>
          </ac:spMkLst>
        </pc:spChg>
        <pc:grpChg chg="add mod">
          <ac:chgData name="PHILIPIERT Alan" userId="123d56f6-5b97-4f8c-bafd-e05bbad0b6eb" providerId="ADAL" clId="{A5F1E04A-E23F-45CA-A1DD-4D5048B336BA}" dt="2021-10-22T11:51:40.526" v="6515" actId="207"/>
          <ac:grpSpMkLst>
            <pc:docMk/>
            <pc:sldMk cId="2907850314" sldId="257"/>
            <ac:grpSpMk id="6" creationId="{67E01ADC-C512-4226-903C-14C253540412}"/>
          </ac:grpSpMkLst>
        </pc:grpChg>
      </pc:sldChg>
      <pc:sldChg chg="addSp delSp modSp mod setBg">
        <pc:chgData name="PHILIPIERT Alan" userId="123d56f6-5b97-4f8c-bafd-e05bbad0b6eb" providerId="ADAL" clId="{A5F1E04A-E23F-45CA-A1DD-4D5048B336BA}" dt="2021-10-22T12:08:02.882" v="6632" actId="14100"/>
        <pc:sldMkLst>
          <pc:docMk/>
          <pc:sldMk cId="1174954701" sldId="258"/>
        </pc:sldMkLst>
        <pc:spChg chg="del">
          <ac:chgData name="PHILIPIERT Alan" userId="123d56f6-5b97-4f8c-bafd-e05bbad0b6eb" providerId="ADAL" clId="{A5F1E04A-E23F-45CA-A1DD-4D5048B336BA}" dt="2021-10-22T11:56:14.657" v="6531" actId="21"/>
          <ac:spMkLst>
            <pc:docMk/>
            <pc:sldMk cId="1174954701" sldId="258"/>
            <ac:spMk id="2" creationId="{97AB217B-7404-4CC5-A808-A06F1AD6CA7A}"/>
          </ac:spMkLst>
        </pc:spChg>
        <pc:spChg chg="add mod">
          <ac:chgData name="PHILIPIERT Alan" userId="123d56f6-5b97-4f8c-bafd-e05bbad0b6eb" providerId="ADAL" clId="{A5F1E04A-E23F-45CA-A1DD-4D5048B336BA}" dt="2021-10-22T12:08:02.882" v="6632" actId="14100"/>
          <ac:spMkLst>
            <pc:docMk/>
            <pc:sldMk cId="1174954701" sldId="258"/>
            <ac:spMk id="3" creationId="{3EAB3D70-C656-48BA-A84A-6A5B1F5B931D}"/>
          </ac:spMkLst>
        </pc:spChg>
        <pc:spChg chg="add del mod">
          <ac:chgData name="PHILIPIERT Alan" userId="123d56f6-5b97-4f8c-bafd-e05bbad0b6eb" providerId="ADAL" clId="{A5F1E04A-E23F-45CA-A1DD-4D5048B336BA}" dt="2021-10-22T11:56:19.027" v="6533"/>
          <ac:spMkLst>
            <pc:docMk/>
            <pc:sldMk cId="1174954701" sldId="258"/>
            <ac:spMk id="7" creationId="{01CC7582-25ED-4449-AF16-A216B1BDCF21}"/>
          </ac:spMkLst>
        </pc:spChg>
        <pc:spChg chg="add mod">
          <ac:chgData name="PHILIPIERT Alan" userId="123d56f6-5b97-4f8c-bafd-e05bbad0b6eb" providerId="ADAL" clId="{A5F1E04A-E23F-45CA-A1DD-4D5048B336BA}" dt="2021-10-22T11:56:19.027" v="6533"/>
          <ac:spMkLst>
            <pc:docMk/>
            <pc:sldMk cId="1174954701" sldId="258"/>
            <ac:spMk id="17" creationId="{0998EEC4-FF19-439E-A978-EC5B661B9A59}"/>
          </ac:spMkLst>
        </pc:spChg>
      </pc:sldChg>
      <pc:sldChg chg="addSp delSp modSp mod">
        <pc:chgData name="PHILIPIERT Alan" userId="123d56f6-5b97-4f8c-bafd-e05bbad0b6eb" providerId="ADAL" clId="{A5F1E04A-E23F-45CA-A1DD-4D5048B336BA}" dt="2021-10-22T12:08:18.313" v="6634" actId="14100"/>
        <pc:sldMkLst>
          <pc:docMk/>
          <pc:sldMk cId="2339871429" sldId="259"/>
        </pc:sldMkLst>
        <pc:spChg chg="del">
          <ac:chgData name="PHILIPIERT Alan" userId="123d56f6-5b97-4f8c-bafd-e05bbad0b6eb" providerId="ADAL" clId="{A5F1E04A-E23F-45CA-A1DD-4D5048B336BA}" dt="2021-10-22T11:56:59.142" v="6541" actId="478"/>
          <ac:spMkLst>
            <pc:docMk/>
            <pc:sldMk cId="2339871429" sldId="259"/>
            <ac:spMk id="2" creationId="{311D7502-A19F-40D3-9080-A2BA3E68BB53}"/>
          </ac:spMkLst>
        </pc:spChg>
        <pc:spChg chg="add del mod">
          <ac:chgData name="PHILIPIERT Alan" userId="123d56f6-5b97-4f8c-bafd-e05bbad0b6eb" providerId="ADAL" clId="{A5F1E04A-E23F-45CA-A1DD-4D5048B336BA}" dt="2021-10-22T11:56:54.038" v="6540" actId="21"/>
          <ac:spMkLst>
            <pc:docMk/>
            <pc:sldMk cId="2339871429" sldId="259"/>
            <ac:spMk id="4" creationId="{FCD082BF-CDE7-41C7-9600-F281A5C4A295}"/>
          </ac:spMkLst>
        </pc:spChg>
        <pc:spChg chg="add del mod">
          <ac:chgData name="PHILIPIERT Alan" userId="123d56f6-5b97-4f8c-bafd-e05bbad0b6eb" providerId="ADAL" clId="{A5F1E04A-E23F-45CA-A1DD-4D5048B336BA}" dt="2021-10-22T11:57:08.742" v="6547" actId="21"/>
          <ac:spMkLst>
            <pc:docMk/>
            <pc:sldMk cId="2339871429" sldId="259"/>
            <ac:spMk id="6" creationId="{ADBC882E-F69A-44D6-BAE4-A9231E8A03E0}"/>
          </ac:spMkLst>
        </pc:spChg>
        <pc:spChg chg="add mod">
          <ac:chgData name="PHILIPIERT Alan" userId="123d56f6-5b97-4f8c-bafd-e05bbad0b6eb" providerId="ADAL" clId="{A5F1E04A-E23F-45CA-A1DD-4D5048B336BA}" dt="2021-10-22T12:08:18.313" v="6634" actId="14100"/>
          <ac:spMkLst>
            <pc:docMk/>
            <pc:sldMk cId="2339871429" sldId="259"/>
            <ac:spMk id="7" creationId="{7087F583-3C78-4BBE-B3DF-3B54F14D0709}"/>
          </ac:spMkLst>
        </pc:spChg>
        <pc:spChg chg="add mod">
          <ac:chgData name="PHILIPIERT Alan" userId="123d56f6-5b97-4f8c-bafd-e05bbad0b6eb" providerId="ADAL" clId="{A5F1E04A-E23F-45CA-A1DD-4D5048B336BA}" dt="2021-10-22T11:57:15.700" v="6573" actId="20577"/>
          <ac:spMkLst>
            <pc:docMk/>
            <pc:sldMk cId="2339871429" sldId="259"/>
            <ac:spMk id="8" creationId="{7687CB6C-53AB-4950-BD06-154505E4F2B9}"/>
          </ac:spMkLst>
        </pc:spChg>
      </pc:sldChg>
      <pc:sldChg chg="addSp delSp modSp mod">
        <pc:chgData name="PHILIPIERT Alan" userId="123d56f6-5b97-4f8c-bafd-e05bbad0b6eb" providerId="ADAL" clId="{A5F1E04A-E23F-45CA-A1DD-4D5048B336BA}" dt="2021-10-22T11:58:09.420" v="6602" actId="1076"/>
        <pc:sldMkLst>
          <pc:docMk/>
          <pc:sldMk cId="3903229908" sldId="260"/>
        </pc:sldMkLst>
        <pc:spChg chg="del mod">
          <ac:chgData name="PHILIPIERT Alan" userId="123d56f6-5b97-4f8c-bafd-e05bbad0b6eb" providerId="ADAL" clId="{A5F1E04A-E23F-45CA-A1DD-4D5048B336BA}" dt="2021-10-22T11:57:34.509" v="6578" actId="478"/>
          <ac:spMkLst>
            <pc:docMk/>
            <pc:sldMk cId="3903229908" sldId="260"/>
            <ac:spMk id="2" creationId="{B974DA09-0005-471D-B454-3EDE47A99344}"/>
          </ac:spMkLst>
        </pc:spChg>
        <pc:spChg chg="add del">
          <ac:chgData name="PHILIPIERT Alan" userId="123d56f6-5b97-4f8c-bafd-e05bbad0b6eb" providerId="ADAL" clId="{A5F1E04A-E23F-45CA-A1DD-4D5048B336BA}" dt="2021-10-22T11:57:59.159" v="6599" actId="478"/>
          <ac:spMkLst>
            <pc:docMk/>
            <pc:sldMk cId="3903229908" sldId="260"/>
            <ac:spMk id="3" creationId="{46161718-AD95-4A94-BA0C-6AB802D66FEE}"/>
          </ac:spMkLst>
        </pc:spChg>
        <pc:spChg chg="add mod">
          <ac:chgData name="PHILIPIERT Alan" userId="123d56f6-5b97-4f8c-bafd-e05bbad0b6eb" providerId="ADAL" clId="{A5F1E04A-E23F-45CA-A1DD-4D5048B336BA}" dt="2021-10-22T11:57:41.214" v="6579" actId="1076"/>
          <ac:spMkLst>
            <pc:docMk/>
            <pc:sldMk cId="3903229908" sldId="260"/>
            <ac:spMk id="8" creationId="{33A4B69C-D686-46AE-8774-020EB67A2D1A}"/>
          </ac:spMkLst>
        </pc:spChg>
        <pc:spChg chg="add mod">
          <ac:chgData name="PHILIPIERT Alan" userId="123d56f6-5b97-4f8c-bafd-e05bbad0b6eb" providerId="ADAL" clId="{A5F1E04A-E23F-45CA-A1DD-4D5048B336BA}" dt="2021-10-22T11:57:45.668" v="6592" actId="20577"/>
          <ac:spMkLst>
            <pc:docMk/>
            <pc:sldMk cId="3903229908" sldId="260"/>
            <ac:spMk id="9" creationId="{7BC00491-9A87-49C4-BD42-D2E1479E3558}"/>
          </ac:spMkLst>
        </pc:spChg>
        <pc:spChg chg="add del mod">
          <ac:chgData name="PHILIPIERT Alan" userId="123d56f6-5b97-4f8c-bafd-e05bbad0b6eb" providerId="ADAL" clId="{A5F1E04A-E23F-45CA-A1DD-4D5048B336BA}" dt="2021-10-22T11:57:53.320" v="6598" actId="21"/>
          <ac:spMkLst>
            <pc:docMk/>
            <pc:sldMk cId="3903229908" sldId="260"/>
            <ac:spMk id="11" creationId="{6CB0FA28-813F-4164-973A-E31C2E4EB6BF}"/>
          </ac:spMkLst>
        </pc:spChg>
        <pc:spChg chg="add del mod">
          <ac:chgData name="PHILIPIERT Alan" userId="123d56f6-5b97-4f8c-bafd-e05bbad0b6eb" providerId="ADAL" clId="{A5F1E04A-E23F-45CA-A1DD-4D5048B336BA}" dt="2021-10-22T11:57:50.668" v="6595"/>
          <ac:spMkLst>
            <pc:docMk/>
            <pc:sldMk cId="3903229908" sldId="260"/>
            <ac:spMk id="12" creationId="{7774342B-8D54-40E0-8365-B5316543F21E}"/>
          </ac:spMkLst>
        </pc:spChg>
        <pc:spChg chg="add del mod">
          <ac:chgData name="PHILIPIERT Alan" userId="123d56f6-5b97-4f8c-bafd-e05bbad0b6eb" providerId="ADAL" clId="{A5F1E04A-E23F-45CA-A1DD-4D5048B336BA}" dt="2021-10-22T11:57:53.021" v="6597"/>
          <ac:spMkLst>
            <pc:docMk/>
            <pc:sldMk cId="3903229908" sldId="260"/>
            <ac:spMk id="13" creationId="{55D1CF54-88C1-4E13-9F8A-FB38AF6E1C2A}"/>
          </ac:spMkLst>
        </pc:spChg>
        <pc:spChg chg="add mod">
          <ac:chgData name="PHILIPIERT Alan" userId="123d56f6-5b97-4f8c-bafd-e05bbad0b6eb" providerId="ADAL" clId="{A5F1E04A-E23F-45CA-A1DD-4D5048B336BA}" dt="2021-10-22T11:58:09.420" v="6602" actId="1076"/>
          <ac:spMkLst>
            <pc:docMk/>
            <pc:sldMk cId="3903229908" sldId="260"/>
            <ac:spMk id="15" creationId="{11CD9337-E231-4A92-874B-4DC8E0C3A493}"/>
          </ac:spMkLst>
        </pc:spChg>
      </pc:sldChg>
      <pc:sldChg chg="modSp mod">
        <pc:chgData name="PHILIPIERT Alan" userId="123d56f6-5b97-4f8c-bafd-e05bbad0b6eb" providerId="ADAL" clId="{A5F1E04A-E23F-45CA-A1DD-4D5048B336BA}" dt="2021-10-22T12:12:07.636" v="6635" actId="20577"/>
        <pc:sldMkLst>
          <pc:docMk/>
          <pc:sldMk cId="318921929" sldId="261"/>
        </pc:sldMkLst>
        <pc:spChg chg="mod">
          <ac:chgData name="PHILIPIERT Alan" userId="123d56f6-5b97-4f8c-bafd-e05bbad0b6eb" providerId="ADAL" clId="{A5F1E04A-E23F-45CA-A1DD-4D5048B336BA}" dt="2021-10-22T12:12:07.636" v="6635" actId="20577"/>
          <ac:spMkLst>
            <pc:docMk/>
            <pc:sldMk cId="318921929" sldId="261"/>
            <ac:spMk id="3" creationId="{8F54D8FC-2465-4B05-9783-C69EDDB06486}"/>
          </ac:spMkLst>
        </pc:spChg>
      </pc:sldChg>
      <pc:sldChg chg="modSp mod">
        <pc:chgData name="PHILIPIERT Alan" userId="123d56f6-5b97-4f8c-bafd-e05bbad0b6eb" providerId="ADAL" clId="{A5F1E04A-E23F-45CA-A1DD-4D5048B336BA}" dt="2021-10-22T12:14:01.626" v="6642" actId="20577"/>
        <pc:sldMkLst>
          <pc:docMk/>
          <pc:sldMk cId="1915788278" sldId="262"/>
        </pc:sldMkLst>
        <pc:spChg chg="mod">
          <ac:chgData name="PHILIPIERT Alan" userId="123d56f6-5b97-4f8c-bafd-e05bbad0b6eb" providerId="ADAL" clId="{A5F1E04A-E23F-45CA-A1DD-4D5048B336BA}" dt="2021-10-22T12:14:01.626" v="6642" actId="20577"/>
          <ac:spMkLst>
            <pc:docMk/>
            <pc:sldMk cId="1915788278" sldId="262"/>
            <ac:spMk id="3" creationId="{8F54D8FC-2465-4B05-9783-C69EDDB06486}"/>
          </ac:spMkLst>
        </pc:spChg>
      </pc:sldChg>
      <pc:sldChg chg="modSp mod">
        <pc:chgData name="PHILIPIERT Alan" userId="123d56f6-5b97-4f8c-bafd-e05bbad0b6eb" providerId="ADAL" clId="{A5F1E04A-E23F-45CA-A1DD-4D5048B336BA}" dt="2021-10-22T12:49:36.590" v="6861" actId="20577"/>
        <pc:sldMkLst>
          <pc:docMk/>
          <pc:sldMk cId="1665485706" sldId="264"/>
        </pc:sldMkLst>
        <pc:spChg chg="mod">
          <ac:chgData name="PHILIPIERT Alan" userId="123d56f6-5b97-4f8c-bafd-e05bbad0b6eb" providerId="ADAL" clId="{A5F1E04A-E23F-45CA-A1DD-4D5048B336BA}" dt="2021-10-22T12:49:12.488" v="6860" actId="20577"/>
          <ac:spMkLst>
            <pc:docMk/>
            <pc:sldMk cId="1665485706" sldId="264"/>
            <ac:spMk id="4" creationId="{A998C2F1-0BA1-40E5-8F35-BB6D65A86ED2}"/>
          </ac:spMkLst>
        </pc:spChg>
        <pc:spChg chg="mod">
          <ac:chgData name="PHILIPIERT Alan" userId="123d56f6-5b97-4f8c-bafd-e05bbad0b6eb" providerId="ADAL" clId="{A5F1E04A-E23F-45CA-A1DD-4D5048B336BA}" dt="2021-10-22T12:49:36.590" v="6861" actId="20577"/>
          <ac:spMkLst>
            <pc:docMk/>
            <pc:sldMk cId="1665485706" sldId="264"/>
            <ac:spMk id="5" creationId="{6FBC4A9C-D586-4DA7-9855-F0C27EBBBE77}"/>
          </ac:spMkLst>
        </pc:spChg>
      </pc:sldChg>
      <pc:sldChg chg="modSp mod">
        <pc:chgData name="PHILIPIERT Alan" userId="123d56f6-5b97-4f8c-bafd-e05bbad0b6eb" providerId="ADAL" clId="{A5F1E04A-E23F-45CA-A1DD-4D5048B336BA}" dt="2021-10-22T13:02:14.205" v="6920" actId="20577"/>
        <pc:sldMkLst>
          <pc:docMk/>
          <pc:sldMk cId="1330269308" sldId="267"/>
        </pc:sldMkLst>
        <pc:spChg chg="mod">
          <ac:chgData name="PHILIPIERT Alan" userId="123d56f6-5b97-4f8c-bafd-e05bbad0b6eb" providerId="ADAL" clId="{A5F1E04A-E23F-45CA-A1DD-4D5048B336BA}" dt="2021-10-22T13:02:14.205" v="6920" actId="20577"/>
          <ac:spMkLst>
            <pc:docMk/>
            <pc:sldMk cId="1330269308" sldId="267"/>
            <ac:spMk id="9" creationId="{D44B3A71-F6CF-4672-9229-972CA1293573}"/>
          </ac:spMkLst>
        </pc:spChg>
      </pc:sldChg>
      <pc:sldChg chg="modSp mod">
        <pc:chgData name="PHILIPIERT Alan" userId="123d56f6-5b97-4f8c-bafd-e05bbad0b6eb" providerId="ADAL" clId="{A5F1E04A-E23F-45CA-A1DD-4D5048B336BA}" dt="2021-10-22T13:02:31.230" v="6922" actId="20577"/>
        <pc:sldMkLst>
          <pc:docMk/>
          <pc:sldMk cId="3076449143" sldId="269"/>
        </pc:sldMkLst>
        <pc:spChg chg="mod">
          <ac:chgData name="PHILIPIERT Alan" userId="123d56f6-5b97-4f8c-bafd-e05bbad0b6eb" providerId="ADAL" clId="{A5F1E04A-E23F-45CA-A1DD-4D5048B336BA}" dt="2021-10-22T13:02:31.230" v="6922" actId="20577"/>
          <ac:spMkLst>
            <pc:docMk/>
            <pc:sldMk cId="3076449143" sldId="269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2T12:54:09.547" v="6862" actId="20577"/>
        <pc:sldMkLst>
          <pc:docMk/>
          <pc:sldMk cId="1282728085" sldId="271"/>
        </pc:sldMkLst>
        <pc:spChg chg="mod">
          <ac:chgData name="PHILIPIERT Alan" userId="123d56f6-5b97-4f8c-bafd-e05bbad0b6eb" providerId="ADAL" clId="{A5F1E04A-E23F-45CA-A1DD-4D5048B336BA}" dt="2021-10-22T12:54:09.547" v="6862" actId="20577"/>
          <ac:spMkLst>
            <pc:docMk/>
            <pc:sldMk cId="1282728085" sldId="271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2T12:54:21.218" v="6863" actId="20577"/>
        <pc:sldMkLst>
          <pc:docMk/>
          <pc:sldMk cId="3026977073" sldId="273"/>
        </pc:sldMkLst>
        <pc:spChg chg="mod">
          <ac:chgData name="PHILIPIERT Alan" userId="123d56f6-5b97-4f8c-bafd-e05bbad0b6eb" providerId="ADAL" clId="{A5F1E04A-E23F-45CA-A1DD-4D5048B336BA}" dt="2021-10-22T12:54:21.218" v="6863" actId="20577"/>
          <ac:spMkLst>
            <pc:docMk/>
            <pc:sldMk cId="3026977073" sldId="273"/>
            <ac:spMk id="6" creationId="{3E60EE84-E56A-48A1-BC1A-2F1D1AA8C921}"/>
          </ac:spMkLst>
        </pc:spChg>
      </pc:sldChg>
      <pc:sldChg chg="modSp mod">
        <pc:chgData name="PHILIPIERT Alan" userId="123d56f6-5b97-4f8c-bafd-e05bbad0b6eb" providerId="ADAL" clId="{A5F1E04A-E23F-45CA-A1DD-4D5048B336BA}" dt="2021-10-22T12:58:44.745" v="6913" actId="20577"/>
        <pc:sldMkLst>
          <pc:docMk/>
          <pc:sldMk cId="383834335" sldId="274"/>
        </pc:sldMkLst>
        <pc:spChg chg="mod">
          <ac:chgData name="PHILIPIERT Alan" userId="123d56f6-5b97-4f8c-bafd-e05bbad0b6eb" providerId="ADAL" clId="{A5F1E04A-E23F-45CA-A1DD-4D5048B336BA}" dt="2021-10-22T12:58:44.745" v="6913" actId="20577"/>
          <ac:spMkLst>
            <pc:docMk/>
            <pc:sldMk cId="383834335" sldId="274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2T12:58:01.416" v="6910" actId="20577"/>
        <pc:sldMkLst>
          <pc:docMk/>
          <pc:sldMk cId="1765636098" sldId="275"/>
        </pc:sldMkLst>
        <pc:spChg chg="mod">
          <ac:chgData name="PHILIPIERT Alan" userId="123d56f6-5b97-4f8c-bafd-e05bbad0b6eb" providerId="ADAL" clId="{A5F1E04A-E23F-45CA-A1DD-4D5048B336BA}" dt="2021-10-22T12:58:01.416" v="6910" actId="20577"/>
          <ac:spMkLst>
            <pc:docMk/>
            <pc:sldMk cId="1765636098" sldId="275"/>
            <ac:spMk id="4" creationId="{A998C2F1-0BA1-40E5-8F35-BB6D65A86ED2}"/>
          </ac:spMkLst>
        </pc:spChg>
      </pc:sldChg>
      <pc:sldChg chg="addSp modSp mod">
        <pc:chgData name="PHILIPIERT Alan" userId="123d56f6-5b97-4f8c-bafd-e05bbad0b6eb" providerId="ADAL" clId="{A5F1E04A-E23F-45CA-A1DD-4D5048B336BA}" dt="2021-10-22T12:59:53.111" v="6917" actId="1076"/>
        <pc:sldMkLst>
          <pc:docMk/>
          <pc:sldMk cId="1103268560" sldId="277"/>
        </pc:sldMkLst>
        <pc:spChg chg="add mod">
          <ac:chgData name="PHILIPIERT Alan" userId="123d56f6-5b97-4f8c-bafd-e05bbad0b6eb" providerId="ADAL" clId="{A5F1E04A-E23F-45CA-A1DD-4D5048B336BA}" dt="2021-10-22T12:59:53.111" v="6917" actId="1076"/>
          <ac:spMkLst>
            <pc:docMk/>
            <pc:sldMk cId="1103268560" sldId="277"/>
            <ac:spMk id="3" creationId="{17FE8929-3677-4E5E-B90D-ACDA2406DF21}"/>
          </ac:spMkLst>
        </pc:spChg>
        <pc:spChg chg="add mod">
          <ac:chgData name="PHILIPIERT Alan" userId="123d56f6-5b97-4f8c-bafd-e05bbad0b6eb" providerId="ADAL" clId="{A5F1E04A-E23F-45CA-A1DD-4D5048B336BA}" dt="2021-10-21T11:26:39.322" v="575" actId="20577"/>
          <ac:spMkLst>
            <pc:docMk/>
            <pc:sldMk cId="1103268560" sldId="277"/>
            <ac:spMk id="5" creationId="{B944A1D0-47CC-449E-90CB-44C384856A30}"/>
          </ac:spMkLst>
        </pc:spChg>
        <pc:spChg chg="add mod">
          <ac:chgData name="PHILIPIERT Alan" userId="123d56f6-5b97-4f8c-bafd-e05bbad0b6eb" providerId="ADAL" clId="{A5F1E04A-E23F-45CA-A1DD-4D5048B336BA}" dt="2021-10-22T12:59:30.944" v="6914" actId="20577"/>
          <ac:spMkLst>
            <pc:docMk/>
            <pc:sldMk cId="1103268560" sldId="277"/>
            <ac:spMk id="6" creationId="{74AF9FDD-0416-4790-A9E4-ADDE8C4FAA6E}"/>
          </ac:spMkLst>
        </pc:spChg>
        <pc:spChg chg="add mod">
          <ac:chgData name="PHILIPIERT Alan" userId="123d56f6-5b97-4f8c-bafd-e05bbad0b6eb" providerId="ADAL" clId="{A5F1E04A-E23F-45CA-A1DD-4D5048B336BA}" dt="2021-10-21T11:29:38.188" v="775" actId="20577"/>
          <ac:spMkLst>
            <pc:docMk/>
            <pc:sldMk cId="1103268560" sldId="277"/>
            <ac:spMk id="7" creationId="{1429EFE9-468D-408C-B727-9D1677DDDF80}"/>
          </ac:spMkLst>
        </pc:spChg>
      </pc:sldChg>
      <pc:sldChg chg="addSp modSp mod setBg">
        <pc:chgData name="PHILIPIERT Alan" userId="123d56f6-5b97-4f8c-bafd-e05bbad0b6eb" providerId="ADAL" clId="{A5F1E04A-E23F-45CA-A1DD-4D5048B336BA}" dt="2021-10-22T12:07:38.008" v="6628" actId="1076"/>
        <pc:sldMkLst>
          <pc:docMk/>
          <pc:sldMk cId="1235977155" sldId="278"/>
        </pc:sldMkLst>
        <pc:picChg chg="add mod">
          <ac:chgData name="PHILIPIERT Alan" userId="123d56f6-5b97-4f8c-bafd-e05bbad0b6eb" providerId="ADAL" clId="{A5F1E04A-E23F-45CA-A1DD-4D5048B336BA}" dt="2021-10-22T12:06:48.627" v="6622" actId="1076"/>
          <ac:picMkLst>
            <pc:docMk/>
            <pc:sldMk cId="1235977155" sldId="278"/>
            <ac:picMk id="5" creationId="{2A4C9B0A-DF3C-45AF-BF6F-FFC826CCF6E4}"/>
          </ac:picMkLst>
        </pc:picChg>
        <pc:picChg chg="add mod">
          <ac:chgData name="PHILIPIERT Alan" userId="123d56f6-5b97-4f8c-bafd-e05bbad0b6eb" providerId="ADAL" clId="{A5F1E04A-E23F-45CA-A1DD-4D5048B336BA}" dt="2021-10-22T12:07:27.706" v="6625" actId="1076"/>
          <ac:picMkLst>
            <pc:docMk/>
            <pc:sldMk cId="1235977155" sldId="278"/>
            <ac:picMk id="7" creationId="{220F8FE3-FC93-4F0C-A9EC-197B7F10C67A}"/>
          </ac:picMkLst>
        </pc:picChg>
        <pc:picChg chg="add mod">
          <ac:chgData name="PHILIPIERT Alan" userId="123d56f6-5b97-4f8c-bafd-e05bbad0b6eb" providerId="ADAL" clId="{A5F1E04A-E23F-45CA-A1DD-4D5048B336BA}" dt="2021-10-22T12:07:38.008" v="6628" actId="1076"/>
          <ac:picMkLst>
            <pc:docMk/>
            <pc:sldMk cId="1235977155" sldId="278"/>
            <ac:picMk id="9" creationId="{8371FD69-C261-451A-9F14-F2C184D0765E}"/>
          </ac:picMkLst>
        </pc:picChg>
      </pc:sldChg>
      <pc:sldChg chg="modSp mod">
        <pc:chgData name="PHILIPIERT Alan" userId="123d56f6-5b97-4f8c-bafd-e05bbad0b6eb" providerId="ADAL" clId="{A5F1E04A-E23F-45CA-A1DD-4D5048B336BA}" dt="2021-10-22T13:03:09.954" v="6923" actId="20577"/>
        <pc:sldMkLst>
          <pc:docMk/>
          <pc:sldMk cId="2038530762" sldId="280"/>
        </pc:sldMkLst>
        <pc:spChg chg="mod">
          <ac:chgData name="PHILIPIERT Alan" userId="123d56f6-5b97-4f8c-bafd-e05bbad0b6eb" providerId="ADAL" clId="{A5F1E04A-E23F-45CA-A1DD-4D5048B336BA}" dt="2021-10-22T13:03:09.954" v="6923" actId="20577"/>
          <ac:spMkLst>
            <pc:docMk/>
            <pc:sldMk cId="2038530762" sldId="280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2T13:04:13.912" v="6925" actId="313"/>
        <pc:sldMkLst>
          <pc:docMk/>
          <pc:sldMk cId="348092271" sldId="281"/>
        </pc:sldMkLst>
        <pc:spChg chg="mod">
          <ac:chgData name="PHILIPIERT Alan" userId="123d56f6-5b97-4f8c-bafd-e05bbad0b6eb" providerId="ADAL" clId="{A5F1E04A-E23F-45CA-A1DD-4D5048B336BA}" dt="2021-10-22T13:04:13.912" v="6925" actId="313"/>
          <ac:spMkLst>
            <pc:docMk/>
            <pc:sldMk cId="348092271" sldId="281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2T13:07:12.994" v="6926" actId="207"/>
        <pc:sldMkLst>
          <pc:docMk/>
          <pc:sldMk cId="3305718255" sldId="283"/>
        </pc:sldMkLst>
        <pc:spChg chg="mod">
          <ac:chgData name="PHILIPIERT Alan" userId="123d56f6-5b97-4f8c-bafd-e05bbad0b6eb" providerId="ADAL" clId="{A5F1E04A-E23F-45CA-A1DD-4D5048B336BA}" dt="2021-10-22T13:07:12.994" v="6926" actId="207"/>
          <ac:spMkLst>
            <pc:docMk/>
            <pc:sldMk cId="3305718255" sldId="283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2T13:11:03.482" v="6929" actId="20577"/>
        <pc:sldMkLst>
          <pc:docMk/>
          <pc:sldMk cId="705512436" sldId="290"/>
        </pc:sldMkLst>
        <pc:spChg chg="mod">
          <ac:chgData name="PHILIPIERT Alan" userId="123d56f6-5b97-4f8c-bafd-e05bbad0b6eb" providerId="ADAL" clId="{A5F1E04A-E23F-45CA-A1DD-4D5048B336BA}" dt="2021-10-22T13:11:03.482" v="6929" actId="20577"/>
          <ac:spMkLst>
            <pc:docMk/>
            <pc:sldMk cId="705512436" sldId="290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2T13:08:33.730" v="6927" actId="20577"/>
        <pc:sldMkLst>
          <pc:docMk/>
          <pc:sldMk cId="2217866679" sldId="291"/>
        </pc:sldMkLst>
        <pc:spChg chg="mod">
          <ac:chgData name="PHILIPIERT Alan" userId="123d56f6-5b97-4f8c-bafd-e05bbad0b6eb" providerId="ADAL" clId="{A5F1E04A-E23F-45CA-A1DD-4D5048B336BA}" dt="2021-10-22T13:08:33.730" v="6927" actId="20577"/>
          <ac:spMkLst>
            <pc:docMk/>
            <pc:sldMk cId="2217866679" sldId="291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2T13:10:28.331" v="6928" actId="20577"/>
        <pc:sldMkLst>
          <pc:docMk/>
          <pc:sldMk cId="652393419" sldId="292"/>
        </pc:sldMkLst>
        <pc:spChg chg="mod">
          <ac:chgData name="PHILIPIERT Alan" userId="123d56f6-5b97-4f8c-bafd-e05bbad0b6eb" providerId="ADAL" clId="{A5F1E04A-E23F-45CA-A1DD-4D5048B336BA}" dt="2021-10-22T13:10:28.331" v="6928" actId="20577"/>
          <ac:spMkLst>
            <pc:docMk/>
            <pc:sldMk cId="652393419" sldId="292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2T13:13:12.674" v="6933" actId="20577"/>
        <pc:sldMkLst>
          <pc:docMk/>
          <pc:sldMk cId="3962371520" sldId="297"/>
        </pc:sldMkLst>
        <pc:spChg chg="mod">
          <ac:chgData name="PHILIPIERT Alan" userId="123d56f6-5b97-4f8c-bafd-e05bbad0b6eb" providerId="ADAL" clId="{A5F1E04A-E23F-45CA-A1DD-4D5048B336BA}" dt="2021-10-22T13:13:12.674" v="6933" actId="20577"/>
          <ac:spMkLst>
            <pc:docMk/>
            <pc:sldMk cId="3962371520" sldId="297"/>
            <ac:spMk id="4" creationId="{A998C2F1-0BA1-40E5-8F35-BB6D65A86ED2}"/>
          </ac:spMkLst>
        </pc:spChg>
      </pc:sldChg>
      <pc:sldChg chg="del">
        <pc:chgData name="PHILIPIERT Alan" userId="123d56f6-5b97-4f8c-bafd-e05bbad0b6eb" providerId="ADAL" clId="{A5F1E04A-E23F-45CA-A1DD-4D5048B336BA}" dt="2021-10-21T10:51:20.553" v="0" actId="47"/>
        <pc:sldMkLst>
          <pc:docMk/>
          <pc:sldMk cId="3638951779" sldId="300"/>
        </pc:sldMkLst>
      </pc:sldChg>
      <pc:sldChg chg="del">
        <pc:chgData name="PHILIPIERT Alan" userId="123d56f6-5b97-4f8c-bafd-e05bbad0b6eb" providerId="ADAL" clId="{A5F1E04A-E23F-45CA-A1DD-4D5048B336BA}" dt="2021-10-22T12:01:39.417" v="6606" actId="47"/>
        <pc:sldMkLst>
          <pc:docMk/>
          <pc:sldMk cId="640614226" sldId="306"/>
        </pc:sldMkLst>
      </pc:sldChg>
      <pc:sldChg chg="modSp mod">
        <pc:chgData name="PHILIPIERT Alan" userId="123d56f6-5b97-4f8c-bafd-e05bbad0b6eb" providerId="ADAL" clId="{A5F1E04A-E23F-45CA-A1DD-4D5048B336BA}" dt="2021-10-22T13:18:35.460" v="6936" actId="20577"/>
        <pc:sldMkLst>
          <pc:docMk/>
          <pc:sldMk cId="933359432" sldId="312"/>
        </pc:sldMkLst>
        <pc:spChg chg="mod">
          <ac:chgData name="PHILIPIERT Alan" userId="123d56f6-5b97-4f8c-bafd-e05bbad0b6eb" providerId="ADAL" clId="{A5F1E04A-E23F-45CA-A1DD-4D5048B336BA}" dt="2021-10-22T13:18:35.460" v="6936" actId="20577"/>
          <ac:spMkLst>
            <pc:docMk/>
            <pc:sldMk cId="933359432" sldId="312"/>
            <ac:spMk id="11" creationId="{516B239D-E369-4490-AC49-CC5B1DB931C0}"/>
          </ac:spMkLst>
        </pc:spChg>
      </pc:sldChg>
      <pc:sldChg chg="addSp modSp mod">
        <pc:chgData name="PHILIPIERT Alan" userId="123d56f6-5b97-4f8c-bafd-e05bbad0b6eb" providerId="ADAL" clId="{A5F1E04A-E23F-45CA-A1DD-4D5048B336BA}" dt="2021-10-22T13:20:51.600" v="6947" actId="20577"/>
        <pc:sldMkLst>
          <pc:docMk/>
          <pc:sldMk cId="3543872069" sldId="316"/>
        </pc:sldMkLst>
        <pc:spChg chg="mod">
          <ac:chgData name="PHILIPIERT Alan" userId="123d56f6-5b97-4f8c-bafd-e05bbad0b6eb" providerId="ADAL" clId="{A5F1E04A-E23F-45CA-A1DD-4D5048B336BA}" dt="2021-10-22T13:20:51.600" v="6947" actId="20577"/>
          <ac:spMkLst>
            <pc:docMk/>
            <pc:sldMk cId="3543872069" sldId="316"/>
            <ac:spMk id="4" creationId="{A998C2F1-0BA1-40E5-8F35-BB6D65A86ED2}"/>
          </ac:spMkLst>
        </pc:spChg>
        <pc:picChg chg="add mod">
          <ac:chgData name="PHILIPIERT Alan" userId="123d56f6-5b97-4f8c-bafd-e05bbad0b6eb" providerId="ADAL" clId="{A5F1E04A-E23F-45CA-A1DD-4D5048B336BA}" dt="2021-10-21T11:11:36.226" v="207" actId="1076"/>
          <ac:picMkLst>
            <pc:docMk/>
            <pc:sldMk cId="3543872069" sldId="316"/>
            <ac:picMk id="5" creationId="{66A198C5-AE6A-44EB-B8C7-3E652FECF839}"/>
          </ac:picMkLst>
        </pc:picChg>
      </pc:sldChg>
      <pc:sldChg chg="modSp mod">
        <pc:chgData name="PHILIPIERT Alan" userId="123d56f6-5b97-4f8c-bafd-e05bbad0b6eb" providerId="ADAL" clId="{A5F1E04A-E23F-45CA-A1DD-4D5048B336BA}" dt="2021-10-21T11:21:47.112" v="401" actId="113"/>
        <pc:sldMkLst>
          <pc:docMk/>
          <pc:sldMk cId="888087129" sldId="317"/>
        </pc:sldMkLst>
        <pc:spChg chg="mod">
          <ac:chgData name="PHILIPIERT Alan" userId="123d56f6-5b97-4f8c-bafd-e05bbad0b6eb" providerId="ADAL" clId="{A5F1E04A-E23F-45CA-A1DD-4D5048B336BA}" dt="2021-10-21T11:21:47.112" v="401" actId="113"/>
          <ac:spMkLst>
            <pc:docMk/>
            <pc:sldMk cId="888087129" sldId="317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A5F1E04A-E23F-45CA-A1DD-4D5048B336BA}" dt="2021-10-21T12:12:35.094" v="1069" actId="115"/>
        <pc:sldMkLst>
          <pc:docMk/>
          <pc:sldMk cId="3677181870" sldId="318"/>
        </pc:sldMkLst>
        <pc:spChg chg="mod">
          <ac:chgData name="PHILIPIERT Alan" userId="123d56f6-5b97-4f8c-bafd-e05bbad0b6eb" providerId="ADAL" clId="{A5F1E04A-E23F-45CA-A1DD-4D5048B336BA}" dt="2021-10-21T12:12:35.094" v="1069" actId="115"/>
          <ac:spMkLst>
            <pc:docMk/>
            <pc:sldMk cId="3677181870" sldId="318"/>
            <ac:spMk id="4" creationId="{A998C2F1-0BA1-40E5-8F35-BB6D65A86ED2}"/>
          </ac:spMkLst>
        </pc:spChg>
      </pc:sldChg>
      <pc:sldChg chg="addSp delSp modSp mod">
        <pc:chgData name="PHILIPIERT Alan" userId="123d56f6-5b97-4f8c-bafd-e05bbad0b6eb" providerId="ADAL" clId="{A5F1E04A-E23F-45CA-A1DD-4D5048B336BA}" dt="2021-10-21T14:18:36.155" v="1500" actId="20577"/>
        <pc:sldMkLst>
          <pc:docMk/>
          <pc:sldMk cId="1857956180" sldId="319"/>
        </pc:sldMkLst>
        <pc:spChg chg="mod">
          <ac:chgData name="PHILIPIERT Alan" userId="123d56f6-5b97-4f8c-bafd-e05bbad0b6eb" providerId="ADAL" clId="{A5F1E04A-E23F-45CA-A1DD-4D5048B336BA}" dt="2021-10-21T14:18:36.155" v="1500" actId="20577"/>
          <ac:spMkLst>
            <pc:docMk/>
            <pc:sldMk cId="1857956180" sldId="319"/>
            <ac:spMk id="2" creationId="{44CA615F-61EA-429F-AEAB-F050333007FB}"/>
          </ac:spMkLst>
        </pc:spChg>
        <pc:spChg chg="add del">
          <ac:chgData name="PHILIPIERT Alan" userId="123d56f6-5b97-4f8c-bafd-e05bbad0b6eb" providerId="ADAL" clId="{A5F1E04A-E23F-45CA-A1DD-4D5048B336BA}" dt="2021-10-21T14:17:28.358" v="1442"/>
          <ac:spMkLst>
            <pc:docMk/>
            <pc:sldMk cId="1857956180" sldId="319"/>
            <ac:spMk id="3" creationId="{56612E31-7B2B-4A9A-9790-3EF650157A52}"/>
          </ac:spMkLst>
        </pc:spChg>
        <pc:spChg chg="mod">
          <ac:chgData name="PHILIPIERT Alan" userId="123d56f6-5b97-4f8c-bafd-e05bbad0b6eb" providerId="ADAL" clId="{A5F1E04A-E23F-45CA-A1DD-4D5048B336BA}" dt="2021-10-21T14:18:04.830" v="1487" actId="20577"/>
          <ac:spMkLst>
            <pc:docMk/>
            <pc:sldMk cId="1857956180" sldId="319"/>
            <ac:spMk id="4" creationId="{A998C2F1-0BA1-40E5-8F35-BB6D65A86ED2}"/>
          </ac:spMkLst>
        </pc:spChg>
        <pc:spChg chg="add del">
          <ac:chgData name="PHILIPIERT Alan" userId="123d56f6-5b97-4f8c-bafd-e05bbad0b6eb" providerId="ADAL" clId="{A5F1E04A-E23F-45CA-A1DD-4D5048B336BA}" dt="2021-10-21T14:17:30.063" v="1444"/>
          <ac:spMkLst>
            <pc:docMk/>
            <pc:sldMk cId="1857956180" sldId="319"/>
            <ac:spMk id="5" creationId="{1FFFC760-3DA3-4E29-8CA0-5F200554E222}"/>
          </ac:spMkLst>
        </pc:spChg>
        <pc:spChg chg="add del">
          <ac:chgData name="PHILIPIERT Alan" userId="123d56f6-5b97-4f8c-bafd-e05bbad0b6eb" providerId="ADAL" clId="{A5F1E04A-E23F-45CA-A1DD-4D5048B336BA}" dt="2021-10-21T14:17:31.359" v="1446"/>
          <ac:spMkLst>
            <pc:docMk/>
            <pc:sldMk cId="1857956180" sldId="319"/>
            <ac:spMk id="6" creationId="{B99E27D9-9286-4A51-8F3B-1020FE40A483}"/>
          </ac:spMkLst>
        </pc:spChg>
      </pc:sldChg>
      <pc:sldChg chg="modSp mod">
        <pc:chgData name="PHILIPIERT Alan" userId="123d56f6-5b97-4f8c-bafd-e05bbad0b6eb" providerId="ADAL" clId="{A5F1E04A-E23F-45CA-A1DD-4D5048B336BA}" dt="2021-10-22T08:09:48.487" v="2503" actId="20577"/>
        <pc:sldMkLst>
          <pc:docMk/>
          <pc:sldMk cId="1078243823" sldId="320"/>
        </pc:sldMkLst>
        <pc:spChg chg="mod">
          <ac:chgData name="PHILIPIERT Alan" userId="123d56f6-5b97-4f8c-bafd-e05bbad0b6eb" providerId="ADAL" clId="{A5F1E04A-E23F-45CA-A1DD-4D5048B336BA}" dt="2021-10-22T08:02:07.097" v="2443" actId="1076"/>
          <ac:spMkLst>
            <pc:docMk/>
            <pc:sldMk cId="1078243823" sldId="320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08:09:48.487" v="2503" actId="20577"/>
          <ac:spMkLst>
            <pc:docMk/>
            <pc:sldMk cId="1078243823" sldId="320"/>
            <ac:spMk id="4" creationId="{A998C2F1-0BA1-40E5-8F35-BB6D65A86ED2}"/>
          </ac:spMkLst>
        </pc:spChg>
      </pc:sldChg>
      <pc:sldChg chg="addSp delSp modSp mod">
        <pc:chgData name="PHILIPIERT Alan" userId="123d56f6-5b97-4f8c-bafd-e05bbad0b6eb" providerId="ADAL" clId="{A5F1E04A-E23F-45CA-A1DD-4D5048B336BA}" dt="2021-10-22T09:36:42.393" v="3514" actId="478"/>
        <pc:sldMkLst>
          <pc:docMk/>
          <pc:sldMk cId="411701515" sldId="321"/>
        </pc:sldMkLst>
        <pc:spChg chg="add del mod">
          <ac:chgData name="PHILIPIERT Alan" userId="123d56f6-5b97-4f8c-bafd-e05bbad0b6eb" providerId="ADAL" clId="{A5F1E04A-E23F-45CA-A1DD-4D5048B336BA}" dt="2021-10-22T09:31:01.318" v="3345" actId="21"/>
          <ac:spMkLst>
            <pc:docMk/>
            <pc:sldMk cId="411701515" sldId="321"/>
            <ac:spMk id="3" creationId="{A77264E1-FAC7-4FE8-AD7D-90E1566E943B}"/>
          </ac:spMkLst>
        </pc:spChg>
        <pc:spChg chg="add del mod">
          <ac:chgData name="PHILIPIERT Alan" userId="123d56f6-5b97-4f8c-bafd-e05bbad0b6eb" providerId="ADAL" clId="{A5F1E04A-E23F-45CA-A1DD-4D5048B336BA}" dt="2021-10-22T09:36:09.568" v="3512" actId="2711"/>
          <ac:spMkLst>
            <pc:docMk/>
            <pc:sldMk cId="411701515" sldId="321"/>
            <ac:spMk id="4" creationId="{A998C2F1-0BA1-40E5-8F35-BB6D65A86ED2}"/>
          </ac:spMkLst>
        </pc:spChg>
        <pc:spChg chg="add del mod">
          <ac:chgData name="PHILIPIERT Alan" userId="123d56f6-5b97-4f8c-bafd-e05bbad0b6eb" providerId="ADAL" clId="{A5F1E04A-E23F-45CA-A1DD-4D5048B336BA}" dt="2021-10-22T09:31:01.318" v="3345" actId="21"/>
          <ac:spMkLst>
            <pc:docMk/>
            <pc:sldMk cId="411701515" sldId="321"/>
            <ac:spMk id="5" creationId="{AB8861F4-EF85-4DD9-8A92-18D04BE93309}"/>
          </ac:spMkLst>
        </pc:spChg>
        <pc:spChg chg="add mod">
          <ac:chgData name="PHILIPIERT Alan" userId="123d56f6-5b97-4f8c-bafd-e05bbad0b6eb" providerId="ADAL" clId="{A5F1E04A-E23F-45CA-A1DD-4D5048B336BA}" dt="2021-10-22T09:32:53.222" v="3411" actId="14100"/>
          <ac:spMkLst>
            <pc:docMk/>
            <pc:sldMk cId="411701515" sldId="321"/>
            <ac:spMk id="6" creationId="{03F20176-20CC-4E8A-A68C-D4DF718F51D5}"/>
          </ac:spMkLst>
        </pc:spChg>
        <pc:spChg chg="add mod">
          <ac:chgData name="PHILIPIERT Alan" userId="123d56f6-5b97-4f8c-bafd-e05bbad0b6eb" providerId="ADAL" clId="{A5F1E04A-E23F-45CA-A1DD-4D5048B336BA}" dt="2021-10-22T09:31:54.943" v="3357" actId="1076"/>
          <ac:spMkLst>
            <pc:docMk/>
            <pc:sldMk cId="411701515" sldId="321"/>
            <ac:spMk id="7" creationId="{F9A7CDDE-B1B1-4F78-9C3C-11F32116CEC9}"/>
          </ac:spMkLst>
        </pc:spChg>
        <pc:spChg chg="add mod">
          <ac:chgData name="PHILIPIERT Alan" userId="123d56f6-5b97-4f8c-bafd-e05bbad0b6eb" providerId="ADAL" clId="{A5F1E04A-E23F-45CA-A1DD-4D5048B336BA}" dt="2021-10-22T09:35:27.730" v="3510" actId="207"/>
          <ac:spMkLst>
            <pc:docMk/>
            <pc:sldMk cId="411701515" sldId="321"/>
            <ac:spMk id="8" creationId="{BAF9FFB4-EBFE-43F3-A4D4-05642981429E}"/>
          </ac:spMkLst>
        </pc:spChg>
        <pc:spChg chg="add mod">
          <ac:chgData name="PHILIPIERT Alan" userId="123d56f6-5b97-4f8c-bafd-e05bbad0b6eb" providerId="ADAL" clId="{A5F1E04A-E23F-45CA-A1DD-4D5048B336BA}" dt="2021-10-22T09:34:39.161" v="3492" actId="1076"/>
          <ac:spMkLst>
            <pc:docMk/>
            <pc:sldMk cId="411701515" sldId="321"/>
            <ac:spMk id="9" creationId="{4277F083-59ED-48A8-BACD-C83C0059379D}"/>
          </ac:spMkLst>
        </pc:spChg>
        <pc:spChg chg="add mod">
          <ac:chgData name="PHILIPIERT Alan" userId="123d56f6-5b97-4f8c-bafd-e05bbad0b6eb" providerId="ADAL" clId="{A5F1E04A-E23F-45CA-A1DD-4D5048B336BA}" dt="2021-10-22T09:32:42.819" v="3398" actId="20577"/>
          <ac:spMkLst>
            <pc:docMk/>
            <pc:sldMk cId="411701515" sldId="321"/>
            <ac:spMk id="10" creationId="{2E8F9846-5336-4E70-B017-695296D32522}"/>
          </ac:spMkLst>
        </pc:spChg>
        <pc:spChg chg="add mod">
          <ac:chgData name="PHILIPIERT Alan" userId="123d56f6-5b97-4f8c-bafd-e05bbad0b6eb" providerId="ADAL" clId="{A5F1E04A-E23F-45CA-A1DD-4D5048B336BA}" dt="2021-10-22T09:32:55.620" v="3412" actId="1076"/>
          <ac:spMkLst>
            <pc:docMk/>
            <pc:sldMk cId="411701515" sldId="321"/>
            <ac:spMk id="11" creationId="{48151E54-05C5-4B03-A28B-0F7D66280831}"/>
          </ac:spMkLst>
        </pc:spChg>
        <pc:spChg chg="add mod">
          <ac:chgData name="PHILIPIERT Alan" userId="123d56f6-5b97-4f8c-bafd-e05bbad0b6eb" providerId="ADAL" clId="{A5F1E04A-E23F-45CA-A1DD-4D5048B336BA}" dt="2021-10-22T09:34:34.713" v="3490" actId="1076"/>
          <ac:spMkLst>
            <pc:docMk/>
            <pc:sldMk cId="411701515" sldId="321"/>
            <ac:spMk id="12" creationId="{978CB7E2-064C-4D49-BD48-2499B6B56A7A}"/>
          </ac:spMkLst>
        </pc:spChg>
        <pc:spChg chg="add mod">
          <ac:chgData name="PHILIPIERT Alan" userId="123d56f6-5b97-4f8c-bafd-e05bbad0b6eb" providerId="ADAL" clId="{A5F1E04A-E23F-45CA-A1DD-4D5048B336BA}" dt="2021-10-22T09:34:32.316" v="3489" actId="1076"/>
          <ac:spMkLst>
            <pc:docMk/>
            <pc:sldMk cId="411701515" sldId="321"/>
            <ac:spMk id="13" creationId="{0D94F627-2C33-43BD-9D32-828A433A8318}"/>
          </ac:spMkLst>
        </pc:spChg>
        <pc:spChg chg="add mod">
          <ac:chgData name="PHILIPIERT Alan" userId="123d56f6-5b97-4f8c-bafd-e05bbad0b6eb" providerId="ADAL" clId="{A5F1E04A-E23F-45CA-A1DD-4D5048B336BA}" dt="2021-10-22T09:34:37.163" v="3491" actId="1076"/>
          <ac:spMkLst>
            <pc:docMk/>
            <pc:sldMk cId="411701515" sldId="321"/>
            <ac:spMk id="14" creationId="{DDDE4015-4E71-4B6F-AEF2-AB8EDB0F6C88}"/>
          </ac:spMkLst>
        </pc:spChg>
        <pc:spChg chg="add mod">
          <ac:chgData name="PHILIPIERT Alan" userId="123d56f6-5b97-4f8c-bafd-e05bbad0b6eb" providerId="ADAL" clId="{A5F1E04A-E23F-45CA-A1DD-4D5048B336BA}" dt="2021-10-22T09:33:41.139" v="3467" actId="20577"/>
          <ac:spMkLst>
            <pc:docMk/>
            <pc:sldMk cId="411701515" sldId="321"/>
            <ac:spMk id="15" creationId="{A4205A9E-D9F6-4A22-BDEA-628FC937F44E}"/>
          </ac:spMkLst>
        </pc:spChg>
        <pc:spChg chg="add mod">
          <ac:chgData name="PHILIPIERT Alan" userId="123d56f6-5b97-4f8c-bafd-e05bbad0b6eb" providerId="ADAL" clId="{A5F1E04A-E23F-45CA-A1DD-4D5048B336BA}" dt="2021-10-22T09:34:05.518" v="3486" actId="1076"/>
          <ac:spMkLst>
            <pc:docMk/>
            <pc:sldMk cId="411701515" sldId="321"/>
            <ac:spMk id="16" creationId="{BD1C0FCE-EC54-4379-B4EF-8D22E30FCF4F}"/>
          </ac:spMkLst>
        </pc:spChg>
        <pc:spChg chg="add mod">
          <ac:chgData name="PHILIPIERT Alan" userId="123d56f6-5b97-4f8c-bafd-e05bbad0b6eb" providerId="ADAL" clId="{A5F1E04A-E23F-45CA-A1DD-4D5048B336BA}" dt="2021-10-22T09:35:33.848" v="3511" actId="1076"/>
          <ac:spMkLst>
            <pc:docMk/>
            <pc:sldMk cId="411701515" sldId="321"/>
            <ac:spMk id="17" creationId="{C2C595D1-9159-4786-AA08-A3A142C81BF1}"/>
          </ac:spMkLst>
        </pc:spChg>
        <pc:spChg chg="add del mod">
          <ac:chgData name="PHILIPIERT Alan" userId="123d56f6-5b97-4f8c-bafd-e05bbad0b6eb" providerId="ADAL" clId="{A5F1E04A-E23F-45CA-A1DD-4D5048B336BA}" dt="2021-10-22T09:36:42.393" v="3514" actId="478"/>
          <ac:spMkLst>
            <pc:docMk/>
            <pc:sldMk cId="411701515" sldId="321"/>
            <ac:spMk id="18" creationId="{ED1BA222-B04C-452A-9A8B-48BA0900EA26}"/>
          </ac:spMkLst>
        </pc:spChg>
      </pc:sldChg>
      <pc:sldChg chg="addSp delSp modSp mod">
        <pc:chgData name="PHILIPIERT Alan" userId="123d56f6-5b97-4f8c-bafd-e05bbad0b6eb" providerId="ADAL" clId="{A5F1E04A-E23F-45CA-A1DD-4D5048B336BA}" dt="2021-10-22T09:33:50.734" v="3470"/>
        <pc:sldMkLst>
          <pc:docMk/>
          <pc:sldMk cId="195522535" sldId="322"/>
        </pc:sldMkLst>
        <pc:spChg chg="mod">
          <ac:chgData name="PHILIPIERT Alan" userId="123d56f6-5b97-4f8c-bafd-e05bbad0b6eb" providerId="ADAL" clId="{A5F1E04A-E23F-45CA-A1DD-4D5048B336BA}" dt="2021-10-22T09:27:22.106" v="3249"/>
          <ac:spMkLst>
            <pc:docMk/>
            <pc:sldMk cId="195522535" sldId="322"/>
            <ac:spMk id="4" creationId="{A998C2F1-0BA1-40E5-8F35-BB6D65A86ED2}"/>
          </ac:spMkLst>
        </pc:spChg>
        <pc:spChg chg="add del mod">
          <ac:chgData name="PHILIPIERT Alan" userId="123d56f6-5b97-4f8c-bafd-e05bbad0b6eb" providerId="ADAL" clId="{A5F1E04A-E23F-45CA-A1DD-4D5048B336BA}" dt="2021-10-22T09:33:50.734" v="3470"/>
          <ac:spMkLst>
            <pc:docMk/>
            <pc:sldMk cId="195522535" sldId="322"/>
            <ac:spMk id="5" creationId="{4D033F34-2952-425D-9C61-D127304FD19E}"/>
          </ac:spMkLst>
        </pc:spChg>
      </pc:sldChg>
      <pc:sldChg chg="addSp delSp modSp mod">
        <pc:chgData name="PHILIPIERT Alan" userId="123d56f6-5b97-4f8c-bafd-e05bbad0b6eb" providerId="ADAL" clId="{A5F1E04A-E23F-45CA-A1DD-4D5048B336BA}" dt="2021-10-22T11:07:05.661" v="5053" actId="1076"/>
        <pc:sldMkLst>
          <pc:docMk/>
          <pc:sldMk cId="2044082253" sldId="323"/>
        </pc:sldMkLst>
        <pc:spChg chg="mod">
          <ac:chgData name="PHILIPIERT Alan" userId="123d56f6-5b97-4f8c-bafd-e05bbad0b6eb" providerId="ADAL" clId="{A5F1E04A-E23F-45CA-A1DD-4D5048B336BA}" dt="2021-10-22T10:54:39.817" v="4565" actId="20577"/>
          <ac:spMkLst>
            <pc:docMk/>
            <pc:sldMk cId="2044082253" sldId="323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0:52:40.019" v="4556"/>
          <ac:spMkLst>
            <pc:docMk/>
            <pc:sldMk cId="2044082253" sldId="323"/>
            <ac:spMk id="4" creationId="{A998C2F1-0BA1-40E5-8F35-BB6D65A86ED2}"/>
          </ac:spMkLst>
        </pc:spChg>
        <pc:picChg chg="add del mod">
          <ac:chgData name="PHILIPIERT Alan" userId="123d56f6-5b97-4f8c-bafd-e05bbad0b6eb" providerId="ADAL" clId="{A5F1E04A-E23F-45CA-A1DD-4D5048B336BA}" dt="2021-10-22T11:06:59.615" v="5050" actId="478"/>
          <ac:picMkLst>
            <pc:docMk/>
            <pc:sldMk cId="2044082253" sldId="323"/>
            <ac:picMk id="5" creationId="{ADADEE98-659B-47B4-814B-AD944E7E6E1B}"/>
          </ac:picMkLst>
        </pc:picChg>
        <pc:picChg chg="add mod">
          <ac:chgData name="PHILIPIERT Alan" userId="123d56f6-5b97-4f8c-bafd-e05bbad0b6eb" providerId="ADAL" clId="{A5F1E04A-E23F-45CA-A1DD-4D5048B336BA}" dt="2021-10-22T11:07:05.661" v="5053" actId="1076"/>
          <ac:picMkLst>
            <pc:docMk/>
            <pc:sldMk cId="2044082253" sldId="323"/>
            <ac:picMk id="7" creationId="{1124234A-679E-4F30-8A29-9AD65DE64AB7}"/>
          </ac:picMkLst>
        </pc:picChg>
      </pc:sldChg>
      <pc:sldChg chg="addSp modSp mod">
        <pc:chgData name="PHILIPIERT Alan" userId="123d56f6-5b97-4f8c-bafd-e05bbad0b6eb" providerId="ADAL" clId="{A5F1E04A-E23F-45CA-A1DD-4D5048B336BA}" dt="2021-10-22T13:19:54.816" v="6942" actId="20577"/>
        <pc:sldMkLst>
          <pc:docMk/>
          <pc:sldMk cId="445348147" sldId="324"/>
        </pc:sldMkLst>
        <pc:spChg chg="mod">
          <ac:chgData name="PHILIPIERT Alan" userId="123d56f6-5b97-4f8c-bafd-e05bbad0b6eb" providerId="ADAL" clId="{A5F1E04A-E23F-45CA-A1DD-4D5048B336BA}" dt="2021-10-22T13:19:54.816" v="6942" actId="20577"/>
          <ac:spMkLst>
            <pc:docMk/>
            <pc:sldMk cId="445348147" sldId="324"/>
            <ac:spMk id="4" creationId="{A998C2F1-0BA1-40E5-8F35-BB6D65A86ED2}"/>
          </ac:spMkLst>
        </pc:spChg>
        <pc:picChg chg="add mod">
          <ac:chgData name="PHILIPIERT Alan" userId="123d56f6-5b97-4f8c-bafd-e05bbad0b6eb" providerId="ADAL" clId="{A5F1E04A-E23F-45CA-A1DD-4D5048B336BA}" dt="2021-10-21T11:06:34.528" v="140" actId="1076"/>
          <ac:picMkLst>
            <pc:docMk/>
            <pc:sldMk cId="445348147" sldId="324"/>
            <ac:picMk id="5" creationId="{E3C8A3DC-D6F9-4832-83C5-4B0F63315A3B}"/>
          </ac:picMkLst>
        </pc:picChg>
      </pc:sldChg>
      <pc:sldChg chg="modSp add mod">
        <pc:chgData name="PHILIPIERT Alan" userId="123d56f6-5b97-4f8c-bafd-e05bbad0b6eb" providerId="ADAL" clId="{A5F1E04A-E23F-45CA-A1DD-4D5048B336BA}" dt="2021-10-21T11:23:07.146" v="565" actId="20577"/>
        <pc:sldMkLst>
          <pc:docMk/>
          <pc:sldMk cId="3073389120" sldId="325"/>
        </pc:sldMkLst>
        <pc:spChg chg="mod">
          <ac:chgData name="PHILIPIERT Alan" userId="123d56f6-5b97-4f8c-bafd-e05bbad0b6eb" providerId="ADAL" clId="{A5F1E04A-E23F-45CA-A1DD-4D5048B336BA}" dt="2021-10-21T11:23:07.146" v="565" actId="20577"/>
          <ac:spMkLst>
            <pc:docMk/>
            <pc:sldMk cId="3073389120" sldId="325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1T12:22:49.032" v="1180"/>
        <pc:sldMkLst>
          <pc:docMk/>
          <pc:sldMk cId="2726459986" sldId="326"/>
        </pc:sldMkLst>
        <pc:spChg chg="mod">
          <ac:chgData name="PHILIPIERT Alan" userId="123d56f6-5b97-4f8c-bafd-e05bbad0b6eb" providerId="ADAL" clId="{A5F1E04A-E23F-45CA-A1DD-4D5048B336BA}" dt="2021-10-21T12:22:49.032" v="1180"/>
          <ac:spMkLst>
            <pc:docMk/>
            <pc:sldMk cId="2726459986" sldId="326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1T15:15:41.278" v="2096" actId="20577"/>
        <pc:sldMkLst>
          <pc:docMk/>
          <pc:sldMk cId="862260725" sldId="327"/>
        </pc:sldMkLst>
        <pc:spChg chg="mod">
          <ac:chgData name="PHILIPIERT Alan" userId="123d56f6-5b97-4f8c-bafd-e05bbad0b6eb" providerId="ADAL" clId="{A5F1E04A-E23F-45CA-A1DD-4D5048B336BA}" dt="2021-10-21T15:15:41.278" v="2096" actId="20577"/>
          <ac:spMkLst>
            <pc:docMk/>
            <pc:sldMk cId="862260725" sldId="327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1T14:38:11.243" v="1635" actId="20577"/>
        <pc:sldMkLst>
          <pc:docMk/>
          <pc:sldMk cId="1149309659" sldId="328"/>
        </pc:sldMkLst>
        <pc:spChg chg="mod">
          <ac:chgData name="PHILIPIERT Alan" userId="123d56f6-5b97-4f8c-bafd-e05bbad0b6eb" providerId="ADAL" clId="{A5F1E04A-E23F-45CA-A1DD-4D5048B336BA}" dt="2021-10-21T14:38:11.243" v="1635" actId="20577"/>
          <ac:spMkLst>
            <pc:docMk/>
            <pc:sldMk cId="1149309659" sldId="328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2T13:24:04.807" v="6950" actId="20577"/>
        <pc:sldMkLst>
          <pc:docMk/>
          <pc:sldMk cId="4193731833" sldId="329"/>
        </pc:sldMkLst>
        <pc:spChg chg="mod">
          <ac:chgData name="PHILIPIERT Alan" userId="123d56f6-5b97-4f8c-bafd-e05bbad0b6eb" providerId="ADAL" clId="{A5F1E04A-E23F-45CA-A1DD-4D5048B336BA}" dt="2021-10-22T13:24:04.807" v="6950" actId="20577"/>
          <ac:spMkLst>
            <pc:docMk/>
            <pc:sldMk cId="4193731833" sldId="329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2T13:25:08.470" v="6951" actId="20577"/>
        <pc:sldMkLst>
          <pc:docMk/>
          <pc:sldMk cId="2470483405" sldId="330"/>
        </pc:sldMkLst>
        <pc:spChg chg="mod">
          <ac:chgData name="PHILIPIERT Alan" userId="123d56f6-5b97-4f8c-bafd-e05bbad0b6eb" providerId="ADAL" clId="{A5F1E04A-E23F-45CA-A1DD-4D5048B336BA}" dt="2021-10-22T13:25:08.470" v="6951" actId="20577"/>
          <ac:spMkLst>
            <pc:docMk/>
            <pc:sldMk cId="2470483405" sldId="330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2T13:32:35.624" v="6953" actId="207"/>
        <pc:sldMkLst>
          <pc:docMk/>
          <pc:sldMk cId="190813187" sldId="331"/>
        </pc:sldMkLst>
        <pc:spChg chg="mod">
          <ac:chgData name="PHILIPIERT Alan" userId="123d56f6-5b97-4f8c-bafd-e05bbad0b6eb" providerId="ADAL" clId="{A5F1E04A-E23F-45CA-A1DD-4D5048B336BA}" dt="2021-10-22T13:32:35.624" v="6953" actId="207"/>
          <ac:spMkLst>
            <pc:docMk/>
            <pc:sldMk cId="190813187" sldId="331"/>
            <ac:spMk id="4" creationId="{A998C2F1-0BA1-40E5-8F35-BB6D65A86ED2}"/>
          </ac:spMkLst>
        </pc:spChg>
      </pc:sldChg>
      <pc:sldChg chg="modSp add del mod">
        <pc:chgData name="PHILIPIERT Alan" userId="123d56f6-5b97-4f8c-bafd-e05bbad0b6eb" providerId="ADAL" clId="{A5F1E04A-E23F-45CA-A1DD-4D5048B336BA}" dt="2021-10-22T08:45:12.816" v="2760" actId="2696"/>
        <pc:sldMkLst>
          <pc:docMk/>
          <pc:sldMk cId="3068735374" sldId="332"/>
        </pc:sldMkLst>
        <pc:spChg chg="mod">
          <ac:chgData name="PHILIPIERT Alan" userId="123d56f6-5b97-4f8c-bafd-e05bbad0b6eb" providerId="ADAL" clId="{A5F1E04A-E23F-45CA-A1DD-4D5048B336BA}" dt="2021-10-22T08:45:02.335" v="2756" actId="1076"/>
          <ac:spMkLst>
            <pc:docMk/>
            <pc:sldMk cId="3068735374" sldId="332"/>
            <ac:spMk id="4" creationId="{A998C2F1-0BA1-40E5-8F35-BB6D65A86ED2}"/>
          </ac:spMkLst>
        </pc:spChg>
      </pc:sldChg>
      <pc:sldChg chg="addSp modSp add mod ord">
        <pc:chgData name="PHILIPIERT Alan" userId="123d56f6-5b97-4f8c-bafd-e05bbad0b6eb" providerId="ADAL" clId="{A5F1E04A-E23F-45CA-A1DD-4D5048B336BA}" dt="2021-10-22T08:52:29.517" v="2805" actId="1076"/>
        <pc:sldMkLst>
          <pc:docMk/>
          <pc:sldMk cId="2888305140" sldId="333"/>
        </pc:sldMkLst>
        <pc:spChg chg="mod">
          <ac:chgData name="PHILIPIERT Alan" userId="123d56f6-5b97-4f8c-bafd-e05bbad0b6eb" providerId="ADAL" clId="{A5F1E04A-E23F-45CA-A1DD-4D5048B336BA}" dt="2021-10-22T08:45:16.651" v="2770" actId="20577"/>
          <ac:spMkLst>
            <pc:docMk/>
            <pc:sldMk cId="2888305140" sldId="333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08:52:23.536" v="2804" actId="20577"/>
          <ac:spMkLst>
            <pc:docMk/>
            <pc:sldMk cId="2888305140" sldId="333"/>
            <ac:spMk id="4" creationId="{A998C2F1-0BA1-40E5-8F35-BB6D65A86ED2}"/>
          </ac:spMkLst>
        </pc:spChg>
        <pc:picChg chg="add mod">
          <ac:chgData name="PHILIPIERT Alan" userId="123d56f6-5b97-4f8c-bafd-e05bbad0b6eb" providerId="ADAL" clId="{A5F1E04A-E23F-45CA-A1DD-4D5048B336BA}" dt="2021-10-22T08:47:42.876" v="2792" actId="1076"/>
          <ac:picMkLst>
            <pc:docMk/>
            <pc:sldMk cId="2888305140" sldId="333"/>
            <ac:picMk id="5" creationId="{CAAF316C-7AD0-44F0-9DCE-2AFC18016AD9}"/>
          </ac:picMkLst>
        </pc:picChg>
        <pc:picChg chg="add mod">
          <ac:chgData name="PHILIPIERT Alan" userId="123d56f6-5b97-4f8c-bafd-e05bbad0b6eb" providerId="ADAL" clId="{A5F1E04A-E23F-45CA-A1DD-4D5048B336BA}" dt="2021-10-22T08:49:03.388" v="2797" actId="1076"/>
          <ac:picMkLst>
            <pc:docMk/>
            <pc:sldMk cId="2888305140" sldId="333"/>
            <ac:picMk id="7" creationId="{10E41494-3035-4AE4-B6F1-EBAFD0EC89AE}"/>
          </ac:picMkLst>
        </pc:picChg>
        <pc:picChg chg="add mod">
          <ac:chgData name="PHILIPIERT Alan" userId="123d56f6-5b97-4f8c-bafd-e05bbad0b6eb" providerId="ADAL" clId="{A5F1E04A-E23F-45CA-A1DD-4D5048B336BA}" dt="2021-10-22T08:52:29.517" v="2805" actId="1076"/>
          <ac:picMkLst>
            <pc:docMk/>
            <pc:sldMk cId="2888305140" sldId="333"/>
            <ac:picMk id="9" creationId="{C8FE0880-E2D3-44B1-B22C-AE8649263EA5}"/>
          </ac:picMkLst>
        </pc:picChg>
      </pc:sldChg>
      <pc:sldChg chg="delSp modSp add mod">
        <pc:chgData name="PHILIPIERT Alan" userId="123d56f6-5b97-4f8c-bafd-e05bbad0b6eb" providerId="ADAL" clId="{A5F1E04A-E23F-45CA-A1DD-4D5048B336BA}" dt="2021-10-22T13:34:21.845" v="6954" actId="115"/>
        <pc:sldMkLst>
          <pc:docMk/>
          <pc:sldMk cId="1593551476" sldId="334"/>
        </pc:sldMkLst>
        <pc:spChg chg="mod">
          <ac:chgData name="PHILIPIERT Alan" userId="123d56f6-5b97-4f8c-bafd-e05bbad0b6eb" providerId="ADAL" clId="{A5F1E04A-E23F-45CA-A1DD-4D5048B336BA}" dt="2021-10-22T13:34:21.845" v="6954" actId="115"/>
          <ac:spMkLst>
            <pc:docMk/>
            <pc:sldMk cId="1593551476" sldId="334"/>
            <ac:spMk id="4" creationId="{A998C2F1-0BA1-40E5-8F35-BB6D65A86ED2}"/>
          </ac:spMkLst>
        </pc:spChg>
        <pc:picChg chg="del">
          <ac:chgData name="PHILIPIERT Alan" userId="123d56f6-5b97-4f8c-bafd-e05bbad0b6eb" providerId="ADAL" clId="{A5F1E04A-E23F-45CA-A1DD-4D5048B336BA}" dt="2021-10-22T09:16:21.735" v="2828" actId="478"/>
          <ac:picMkLst>
            <pc:docMk/>
            <pc:sldMk cId="1593551476" sldId="334"/>
            <ac:picMk id="5" creationId="{CAAF316C-7AD0-44F0-9DCE-2AFC18016AD9}"/>
          </ac:picMkLst>
        </pc:picChg>
        <pc:picChg chg="del">
          <ac:chgData name="PHILIPIERT Alan" userId="123d56f6-5b97-4f8c-bafd-e05bbad0b6eb" providerId="ADAL" clId="{A5F1E04A-E23F-45CA-A1DD-4D5048B336BA}" dt="2021-10-22T09:16:22.189" v="2829" actId="478"/>
          <ac:picMkLst>
            <pc:docMk/>
            <pc:sldMk cId="1593551476" sldId="334"/>
            <ac:picMk id="7" creationId="{10E41494-3035-4AE4-B6F1-EBAFD0EC89AE}"/>
          </ac:picMkLst>
        </pc:picChg>
        <pc:picChg chg="del">
          <ac:chgData name="PHILIPIERT Alan" userId="123d56f6-5b97-4f8c-bafd-e05bbad0b6eb" providerId="ADAL" clId="{A5F1E04A-E23F-45CA-A1DD-4D5048B336BA}" dt="2021-10-22T09:16:22.709" v="2830" actId="478"/>
          <ac:picMkLst>
            <pc:docMk/>
            <pc:sldMk cId="1593551476" sldId="334"/>
            <ac:picMk id="9" creationId="{C8FE0880-E2D3-44B1-B22C-AE8649263EA5}"/>
          </ac:picMkLst>
        </pc:picChg>
      </pc:sldChg>
      <pc:sldChg chg="delSp modSp add mod">
        <pc:chgData name="PHILIPIERT Alan" userId="123d56f6-5b97-4f8c-bafd-e05bbad0b6eb" providerId="ADAL" clId="{A5F1E04A-E23F-45CA-A1DD-4D5048B336BA}" dt="2021-10-22T09:43:51.295" v="3762" actId="20577"/>
        <pc:sldMkLst>
          <pc:docMk/>
          <pc:sldMk cId="2910456566" sldId="335"/>
        </pc:sldMkLst>
        <pc:spChg chg="mod">
          <ac:chgData name="PHILIPIERT Alan" userId="123d56f6-5b97-4f8c-bafd-e05bbad0b6eb" providerId="ADAL" clId="{A5F1E04A-E23F-45CA-A1DD-4D5048B336BA}" dt="2021-10-22T09:43:51.295" v="3762" actId="20577"/>
          <ac:spMkLst>
            <pc:docMk/>
            <pc:sldMk cId="2910456566" sldId="335"/>
            <ac:spMk id="4" creationId="{A998C2F1-0BA1-40E5-8F35-BB6D65A86ED2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6" creationId="{03F20176-20CC-4E8A-A68C-D4DF718F51D5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7" creationId="{F9A7CDDE-B1B1-4F78-9C3C-11F32116CEC9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8" creationId="{BAF9FFB4-EBFE-43F3-A4D4-05642981429E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9" creationId="{4277F083-59ED-48A8-BACD-C83C0059379D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10" creationId="{2E8F9846-5336-4E70-B017-695296D32522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11" creationId="{48151E54-05C5-4B03-A28B-0F7D66280831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12" creationId="{978CB7E2-064C-4D49-BD48-2499B6B56A7A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13" creationId="{0D94F627-2C33-43BD-9D32-828A433A8318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14" creationId="{DDDE4015-4E71-4B6F-AEF2-AB8EDB0F6C88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15" creationId="{A4205A9E-D9F6-4A22-BDEA-628FC937F44E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16" creationId="{BD1C0FCE-EC54-4379-B4EF-8D22E30FCF4F}"/>
          </ac:spMkLst>
        </pc:spChg>
        <pc:spChg chg="del">
          <ac:chgData name="PHILIPIERT Alan" userId="123d56f6-5b97-4f8c-bafd-e05bbad0b6eb" providerId="ADAL" clId="{A5F1E04A-E23F-45CA-A1DD-4D5048B336BA}" dt="2021-10-22T09:37:10.847" v="3516" actId="478"/>
          <ac:spMkLst>
            <pc:docMk/>
            <pc:sldMk cId="2910456566" sldId="335"/>
            <ac:spMk id="17" creationId="{C2C595D1-9159-4786-AA08-A3A142C81BF1}"/>
          </ac:spMkLst>
        </pc:spChg>
      </pc:sldChg>
      <pc:sldChg chg="modSp add mod">
        <pc:chgData name="PHILIPIERT Alan" userId="123d56f6-5b97-4f8c-bafd-e05bbad0b6eb" providerId="ADAL" clId="{A5F1E04A-E23F-45CA-A1DD-4D5048B336BA}" dt="2021-10-22T13:36:06.194" v="6958" actId="20577"/>
        <pc:sldMkLst>
          <pc:docMk/>
          <pc:sldMk cId="1515945210" sldId="336"/>
        </pc:sldMkLst>
        <pc:spChg chg="mod">
          <ac:chgData name="PHILIPIERT Alan" userId="123d56f6-5b97-4f8c-bafd-e05bbad0b6eb" providerId="ADAL" clId="{A5F1E04A-E23F-45CA-A1DD-4D5048B336BA}" dt="2021-10-22T13:36:06.194" v="6958" actId="20577"/>
          <ac:spMkLst>
            <pc:docMk/>
            <pc:sldMk cId="1515945210" sldId="336"/>
            <ac:spMk id="4" creationId="{A998C2F1-0BA1-40E5-8F35-BB6D65A86ED2}"/>
          </ac:spMkLst>
        </pc:spChg>
      </pc:sldChg>
      <pc:sldChg chg="addSp delSp modSp add mod">
        <pc:chgData name="PHILIPIERT Alan" userId="123d56f6-5b97-4f8c-bafd-e05bbad0b6eb" providerId="ADAL" clId="{A5F1E04A-E23F-45CA-A1DD-4D5048B336BA}" dt="2021-10-22T10:14:36.568" v="4148" actId="1076"/>
        <pc:sldMkLst>
          <pc:docMk/>
          <pc:sldMk cId="2935938408" sldId="337"/>
        </pc:sldMkLst>
        <pc:spChg chg="mod">
          <ac:chgData name="PHILIPIERT Alan" userId="123d56f6-5b97-4f8c-bafd-e05bbad0b6eb" providerId="ADAL" clId="{A5F1E04A-E23F-45CA-A1DD-4D5048B336BA}" dt="2021-10-22T10:14:10.621" v="4142"/>
          <ac:spMkLst>
            <pc:docMk/>
            <pc:sldMk cId="2935938408" sldId="337"/>
            <ac:spMk id="4" creationId="{A998C2F1-0BA1-40E5-8F35-BB6D65A86ED2}"/>
          </ac:spMkLst>
        </pc:spChg>
        <pc:picChg chg="add mod">
          <ac:chgData name="PHILIPIERT Alan" userId="123d56f6-5b97-4f8c-bafd-e05bbad0b6eb" providerId="ADAL" clId="{A5F1E04A-E23F-45CA-A1DD-4D5048B336BA}" dt="2021-10-22T10:13:13.498" v="4068" actId="1076"/>
          <ac:picMkLst>
            <pc:docMk/>
            <pc:sldMk cId="2935938408" sldId="337"/>
            <ac:picMk id="5" creationId="{D0E2F901-15FA-41B9-A5B7-4C851B58EE46}"/>
          </ac:picMkLst>
        </pc:picChg>
        <pc:picChg chg="add del mod">
          <ac:chgData name="PHILIPIERT Alan" userId="123d56f6-5b97-4f8c-bafd-e05bbad0b6eb" providerId="ADAL" clId="{A5F1E04A-E23F-45CA-A1DD-4D5048B336BA}" dt="2021-10-22T10:14:32.675" v="4145" actId="478"/>
          <ac:picMkLst>
            <pc:docMk/>
            <pc:sldMk cId="2935938408" sldId="337"/>
            <ac:picMk id="7" creationId="{48755AFD-4AE3-4F7F-8DB2-018980E2FBD0}"/>
          </ac:picMkLst>
        </pc:picChg>
        <pc:picChg chg="add mod">
          <ac:chgData name="PHILIPIERT Alan" userId="123d56f6-5b97-4f8c-bafd-e05bbad0b6eb" providerId="ADAL" clId="{A5F1E04A-E23F-45CA-A1DD-4D5048B336BA}" dt="2021-10-22T10:14:36.568" v="4148" actId="1076"/>
          <ac:picMkLst>
            <pc:docMk/>
            <pc:sldMk cId="2935938408" sldId="337"/>
            <ac:picMk id="9" creationId="{5CA17245-1148-4049-B8CA-921DF069BDE7}"/>
          </ac:picMkLst>
        </pc:picChg>
      </pc:sldChg>
      <pc:sldChg chg="addSp delSp modSp add mod">
        <pc:chgData name="PHILIPIERT Alan" userId="123d56f6-5b97-4f8c-bafd-e05bbad0b6eb" providerId="ADAL" clId="{A5F1E04A-E23F-45CA-A1DD-4D5048B336BA}" dt="2021-10-22T10:37:22.524" v="4278" actId="1076"/>
        <pc:sldMkLst>
          <pc:docMk/>
          <pc:sldMk cId="778842120" sldId="338"/>
        </pc:sldMkLst>
        <pc:spChg chg="mod">
          <ac:chgData name="PHILIPIERT Alan" userId="123d56f6-5b97-4f8c-bafd-e05bbad0b6eb" providerId="ADAL" clId="{A5F1E04A-E23F-45CA-A1DD-4D5048B336BA}" dt="2021-10-22T10:25:06.750" v="4157" actId="20577"/>
          <ac:spMkLst>
            <pc:docMk/>
            <pc:sldMk cId="778842120" sldId="338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0:37:13.876" v="4277" actId="20577"/>
          <ac:spMkLst>
            <pc:docMk/>
            <pc:sldMk cId="778842120" sldId="338"/>
            <ac:spMk id="4" creationId="{A998C2F1-0BA1-40E5-8F35-BB6D65A86ED2}"/>
          </ac:spMkLst>
        </pc:spChg>
        <pc:picChg chg="del">
          <ac:chgData name="PHILIPIERT Alan" userId="123d56f6-5b97-4f8c-bafd-e05bbad0b6eb" providerId="ADAL" clId="{A5F1E04A-E23F-45CA-A1DD-4D5048B336BA}" dt="2021-10-22T10:25:14.005" v="4159" actId="478"/>
          <ac:picMkLst>
            <pc:docMk/>
            <pc:sldMk cId="778842120" sldId="338"/>
            <ac:picMk id="5" creationId="{D0E2F901-15FA-41B9-A5B7-4C851B58EE46}"/>
          </ac:picMkLst>
        </pc:picChg>
        <pc:picChg chg="add mod">
          <ac:chgData name="PHILIPIERT Alan" userId="123d56f6-5b97-4f8c-bafd-e05bbad0b6eb" providerId="ADAL" clId="{A5F1E04A-E23F-45CA-A1DD-4D5048B336BA}" dt="2021-10-22T10:37:22.524" v="4278" actId="1076"/>
          <ac:picMkLst>
            <pc:docMk/>
            <pc:sldMk cId="778842120" sldId="338"/>
            <ac:picMk id="6" creationId="{9B17B977-DE4D-437C-A3A0-E3D8BB76F021}"/>
          </ac:picMkLst>
        </pc:picChg>
        <pc:picChg chg="del">
          <ac:chgData name="PHILIPIERT Alan" userId="123d56f6-5b97-4f8c-bafd-e05bbad0b6eb" providerId="ADAL" clId="{A5F1E04A-E23F-45CA-A1DD-4D5048B336BA}" dt="2021-10-22T10:25:13.524" v="4158" actId="478"/>
          <ac:picMkLst>
            <pc:docMk/>
            <pc:sldMk cId="778842120" sldId="338"/>
            <ac:picMk id="9" creationId="{5CA17245-1148-4049-B8CA-921DF069BDE7}"/>
          </ac:picMkLst>
        </pc:picChg>
      </pc:sldChg>
      <pc:sldChg chg="addSp delSp modSp add mod">
        <pc:chgData name="PHILIPIERT Alan" userId="123d56f6-5b97-4f8c-bafd-e05bbad0b6eb" providerId="ADAL" clId="{A5F1E04A-E23F-45CA-A1DD-4D5048B336BA}" dt="2021-10-22T13:38:39.489" v="6964" actId="20577"/>
        <pc:sldMkLst>
          <pc:docMk/>
          <pc:sldMk cId="131024012" sldId="339"/>
        </pc:sldMkLst>
        <pc:spChg chg="mod">
          <ac:chgData name="PHILIPIERT Alan" userId="123d56f6-5b97-4f8c-bafd-e05bbad0b6eb" providerId="ADAL" clId="{A5F1E04A-E23F-45CA-A1DD-4D5048B336BA}" dt="2021-10-22T13:38:39.489" v="6964" actId="20577"/>
          <ac:spMkLst>
            <pc:docMk/>
            <pc:sldMk cId="131024012" sldId="339"/>
            <ac:spMk id="4" creationId="{A998C2F1-0BA1-40E5-8F35-BB6D65A86ED2}"/>
          </ac:spMkLst>
        </pc:spChg>
        <pc:picChg chg="add mod">
          <ac:chgData name="PHILIPIERT Alan" userId="123d56f6-5b97-4f8c-bafd-e05bbad0b6eb" providerId="ADAL" clId="{A5F1E04A-E23F-45CA-A1DD-4D5048B336BA}" dt="2021-10-22T10:39:59.401" v="4369" actId="1076"/>
          <ac:picMkLst>
            <pc:docMk/>
            <pc:sldMk cId="131024012" sldId="339"/>
            <ac:picMk id="5" creationId="{4FF3ADDD-F627-4732-B775-90B90B433757}"/>
          </ac:picMkLst>
        </pc:picChg>
        <pc:picChg chg="del">
          <ac:chgData name="PHILIPIERT Alan" userId="123d56f6-5b97-4f8c-bafd-e05bbad0b6eb" providerId="ADAL" clId="{A5F1E04A-E23F-45CA-A1DD-4D5048B336BA}" dt="2021-10-22T10:37:33.665" v="4280" actId="478"/>
          <ac:picMkLst>
            <pc:docMk/>
            <pc:sldMk cId="131024012" sldId="339"/>
            <ac:picMk id="6" creationId="{9B17B977-DE4D-437C-A3A0-E3D8BB76F021}"/>
          </ac:picMkLst>
        </pc:picChg>
      </pc:sldChg>
      <pc:sldChg chg="addSp delSp modSp add mod">
        <pc:chgData name="PHILIPIERT Alan" userId="123d56f6-5b97-4f8c-bafd-e05bbad0b6eb" providerId="ADAL" clId="{A5F1E04A-E23F-45CA-A1DD-4D5048B336BA}" dt="2021-10-22T13:39:09.469" v="6977" actId="1076"/>
        <pc:sldMkLst>
          <pc:docMk/>
          <pc:sldMk cId="285449422" sldId="340"/>
        </pc:sldMkLst>
        <pc:spChg chg="mod">
          <ac:chgData name="PHILIPIERT Alan" userId="123d56f6-5b97-4f8c-bafd-e05bbad0b6eb" providerId="ADAL" clId="{A5F1E04A-E23F-45CA-A1DD-4D5048B336BA}" dt="2021-10-22T13:38:59.520" v="6975" actId="20577"/>
          <ac:spMkLst>
            <pc:docMk/>
            <pc:sldMk cId="285449422" sldId="340"/>
            <ac:spMk id="4" creationId="{A998C2F1-0BA1-40E5-8F35-BB6D65A86ED2}"/>
          </ac:spMkLst>
        </pc:spChg>
        <pc:picChg chg="del">
          <ac:chgData name="PHILIPIERT Alan" userId="123d56f6-5b97-4f8c-bafd-e05bbad0b6eb" providerId="ADAL" clId="{A5F1E04A-E23F-45CA-A1DD-4D5048B336BA}" dt="2021-10-22T10:41:21.640" v="4419" actId="478"/>
          <ac:picMkLst>
            <pc:docMk/>
            <pc:sldMk cId="285449422" sldId="340"/>
            <ac:picMk id="5" creationId="{4FF3ADDD-F627-4732-B775-90B90B433757}"/>
          </ac:picMkLst>
        </pc:picChg>
        <pc:picChg chg="add mod">
          <ac:chgData name="PHILIPIERT Alan" userId="123d56f6-5b97-4f8c-bafd-e05bbad0b6eb" providerId="ADAL" clId="{A5F1E04A-E23F-45CA-A1DD-4D5048B336BA}" dt="2021-10-22T13:39:09.469" v="6977" actId="1076"/>
          <ac:picMkLst>
            <pc:docMk/>
            <pc:sldMk cId="285449422" sldId="340"/>
            <ac:picMk id="6" creationId="{CB5EFC56-54BA-4EF0-BF6C-22C4D3AB6D18}"/>
          </ac:picMkLst>
        </pc:picChg>
      </pc:sldChg>
      <pc:sldChg chg="addSp delSp modSp add mod">
        <pc:chgData name="PHILIPIERT Alan" userId="123d56f6-5b97-4f8c-bafd-e05bbad0b6eb" providerId="ADAL" clId="{A5F1E04A-E23F-45CA-A1DD-4D5048B336BA}" dt="2021-10-22T11:08:44.347" v="5065" actId="115"/>
        <pc:sldMkLst>
          <pc:docMk/>
          <pc:sldMk cId="328829588" sldId="341"/>
        </pc:sldMkLst>
        <pc:spChg chg="mod">
          <ac:chgData name="PHILIPIERT Alan" userId="123d56f6-5b97-4f8c-bafd-e05bbad0b6eb" providerId="ADAL" clId="{A5F1E04A-E23F-45CA-A1DD-4D5048B336BA}" dt="2021-10-22T10:54:43.426" v="4573" actId="20577"/>
          <ac:spMkLst>
            <pc:docMk/>
            <pc:sldMk cId="328829588" sldId="341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1:08:44.347" v="5065" actId="115"/>
          <ac:spMkLst>
            <pc:docMk/>
            <pc:sldMk cId="328829588" sldId="341"/>
            <ac:spMk id="4" creationId="{A998C2F1-0BA1-40E5-8F35-BB6D65A86ED2}"/>
          </ac:spMkLst>
        </pc:spChg>
        <pc:spChg chg="add mod">
          <ac:chgData name="PHILIPIERT Alan" userId="123d56f6-5b97-4f8c-bafd-e05bbad0b6eb" providerId="ADAL" clId="{A5F1E04A-E23F-45CA-A1DD-4D5048B336BA}" dt="2021-10-22T11:03:42.089" v="5049" actId="20577"/>
          <ac:spMkLst>
            <pc:docMk/>
            <pc:sldMk cId="328829588" sldId="341"/>
            <ac:spMk id="7" creationId="{954F4949-3067-45A3-9078-68C00D43A848}"/>
          </ac:spMkLst>
        </pc:spChg>
        <pc:picChg chg="del mod">
          <ac:chgData name="PHILIPIERT Alan" userId="123d56f6-5b97-4f8c-bafd-e05bbad0b6eb" providerId="ADAL" clId="{A5F1E04A-E23F-45CA-A1DD-4D5048B336BA}" dt="2021-10-22T11:01:44.283" v="4741" actId="478"/>
          <ac:picMkLst>
            <pc:docMk/>
            <pc:sldMk cId="328829588" sldId="341"/>
            <ac:picMk id="5" creationId="{ADADEE98-659B-47B4-814B-AD944E7E6E1B}"/>
          </ac:picMkLst>
        </pc:picChg>
        <pc:picChg chg="add mod">
          <ac:chgData name="PHILIPIERT Alan" userId="123d56f6-5b97-4f8c-bafd-e05bbad0b6eb" providerId="ADAL" clId="{A5F1E04A-E23F-45CA-A1DD-4D5048B336BA}" dt="2021-10-22T11:01:53.365" v="4746" actId="1076"/>
          <ac:picMkLst>
            <pc:docMk/>
            <pc:sldMk cId="328829588" sldId="341"/>
            <ac:picMk id="6" creationId="{F7A34B6B-B52A-4383-A1CA-18F105CBD7F0}"/>
          </ac:picMkLst>
        </pc:picChg>
      </pc:sldChg>
      <pc:sldChg chg="delSp modSp add mod">
        <pc:chgData name="PHILIPIERT Alan" userId="123d56f6-5b97-4f8c-bafd-e05bbad0b6eb" providerId="ADAL" clId="{A5F1E04A-E23F-45CA-A1DD-4D5048B336BA}" dt="2021-10-22T13:46:19.182" v="6978" actId="20577"/>
        <pc:sldMkLst>
          <pc:docMk/>
          <pc:sldMk cId="3712913927" sldId="342"/>
        </pc:sldMkLst>
        <pc:spChg chg="mod">
          <ac:chgData name="PHILIPIERT Alan" userId="123d56f6-5b97-4f8c-bafd-e05bbad0b6eb" providerId="ADAL" clId="{A5F1E04A-E23F-45CA-A1DD-4D5048B336BA}" dt="2021-10-22T11:08:24.343" v="5061" actId="20577"/>
          <ac:spMkLst>
            <pc:docMk/>
            <pc:sldMk cId="3712913927" sldId="342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3:46:19.182" v="6978" actId="20577"/>
          <ac:spMkLst>
            <pc:docMk/>
            <pc:sldMk cId="3712913927" sldId="342"/>
            <ac:spMk id="4" creationId="{A998C2F1-0BA1-40E5-8F35-BB6D65A86ED2}"/>
          </ac:spMkLst>
        </pc:spChg>
        <pc:spChg chg="del">
          <ac:chgData name="PHILIPIERT Alan" userId="123d56f6-5b97-4f8c-bafd-e05bbad0b6eb" providerId="ADAL" clId="{A5F1E04A-E23F-45CA-A1DD-4D5048B336BA}" dt="2021-10-22T11:08:27.974" v="5063" actId="478"/>
          <ac:spMkLst>
            <pc:docMk/>
            <pc:sldMk cId="3712913927" sldId="342"/>
            <ac:spMk id="7" creationId="{954F4949-3067-45A3-9078-68C00D43A848}"/>
          </ac:spMkLst>
        </pc:spChg>
        <pc:picChg chg="del">
          <ac:chgData name="PHILIPIERT Alan" userId="123d56f6-5b97-4f8c-bafd-e05bbad0b6eb" providerId="ADAL" clId="{A5F1E04A-E23F-45CA-A1DD-4D5048B336BA}" dt="2021-10-22T11:08:26.174" v="5062" actId="478"/>
          <ac:picMkLst>
            <pc:docMk/>
            <pc:sldMk cId="3712913927" sldId="342"/>
            <ac:picMk id="6" creationId="{F7A34B6B-B52A-4383-A1CA-18F105CBD7F0}"/>
          </ac:picMkLst>
        </pc:picChg>
      </pc:sldChg>
      <pc:sldChg chg="modSp add mod">
        <pc:chgData name="PHILIPIERT Alan" userId="123d56f6-5b97-4f8c-bafd-e05bbad0b6eb" providerId="ADAL" clId="{A5F1E04A-E23F-45CA-A1DD-4D5048B336BA}" dt="2021-10-22T11:26:02.858" v="6297" actId="20577"/>
        <pc:sldMkLst>
          <pc:docMk/>
          <pc:sldMk cId="1852574195" sldId="343"/>
        </pc:sldMkLst>
        <pc:spChg chg="mod">
          <ac:chgData name="PHILIPIERT Alan" userId="123d56f6-5b97-4f8c-bafd-e05bbad0b6eb" providerId="ADAL" clId="{A5F1E04A-E23F-45CA-A1DD-4D5048B336BA}" dt="2021-10-22T11:15:02.373" v="5403" actId="20577"/>
          <ac:spMkLst>
            <pc:docMk/>
            <pc:sldMk cId="1852574195" sldId="343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1:26:02.858" v="6297" actId="20577"/>
          <ac:spMkLst>
            <pc:docMk/>
            <pc:sldMk cId="1852574195" sldId="343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2T13:48:02.395" v="6980" actId="20577"/>
        <pc:sldMkLst>
          <pc:docMk/>
          <pc:sldMk cId="1419641566" sldId="344"/>
        </pc:sldMkLst>
        <pc:spChg chg="mod">
          <ac:chgData name="PHILIPIERT Alan" userId="123d56f6-5b97-4f8c-bafd-e05bbad0b6eb" providerId="ADAL" clId="{A5F1E04A-E23F-45CA-A1DD-4D5048B336BA}" dt="2021-10-22T13:48:02.395" v="6980" actId="20577"/>
          <ac:spMkLst>
            <pc:docMk/>
            <pc:sldMk cId="1419641566" sldId="344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2T11:27:27.602" v="6318" actId="115"/>
        <pc:sldMkLst>
          <pc:docMk/>
          <pc:sldMk cId="3302261434" sldId="345"/>
        </pc:sldMkLst>
        <pc:spChg chg="mod">
          <ac:chgData name="PHILIPIERT Alan" userId="123d56f6-5b97-4f8c-bafd-e05bbad0b6eb" providerId="ADAL" clId="{A5F1E04A-E23F-45CA-A1DD-4D5048B336BA}" dt="2021-10-22T11:26:56.777" v="6313" actId="20577"/>
          <ac:spMkLst>
            <pc:docMk/>
            <pc:sldMk cId="3302261434" sldId="345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1:27:27.602" v="6318" actId="115"/>
          <ac:spMkLst>
            <pc:docMk/>
            <pc:sldMk cId="3302261434" sldId="345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2T11:34:01.505" v="6324"/>
        <pc:sldMkLst>
          <pc:docMk/>
          <pc:sldMk cId="104717123" sldId="346"/>
        </pc:sldMkLst>
        <pc:spChg chg="mod">
          <ac:chgData name="PHILIPIERT Alan" userId="123d56f6-5b97-4f8c-bafd-e05bbad0b6eb" providerId="ADAL" clId="{A5F1E04A-E23F-45CA-A1DD-4D5048B336BA}" dt="2021-10-22T11:33:10.364" v="6323" actId="20577"/>
          <ac:spMkLst>
            <pc:docMk/>
            <pc:sldMk cId="104717123" sldId="346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1:34:01.505" v="6324"/>
          <ac:spMkLst>
            <pc:docMk/>
            <pc:sldMk cId="104717123" sldId="346"/>
            <ac:spMk id="4" creationId="{A998C2F1-0BA1-40E5-8F35-BB6D65A86ED2}"/>
          </ac:spMkLst>
        </pc:spChg>
      </pc:sldChg>
      <pc:sldChg chg="modSp add mod ord setBg">
        <pc:chgData name="PHILIPIERT Alan" userId="123d56f6-5b97-4f8c-bafd-e05bbad0b6eb" providerId="ADAL" clId="{A5F1E04A-E23F-45CA-A1DD-4D5048B336BA}" dt="2021-10-22T12:02:14.995" v="6618" actId="207"/>
        <pc:sldMkLst>
          <pc:docMk/>
          <pc:sldMk cId="673902338" sldId="347"/>
        </pc:sldMkLst>
        <pc:spChg chg="mod">
          <ac:chgData name="PHILIPIERT Alan" userId="123d56f6-5b97-4f8c-bafd-e05bbad0b6eb" providerId="ADAL" clId="{A5F1E04A-E23F-45CA-A1DD-4D5048B336BA}" dt="2021-10-22T12:01:43.275" v="6609" actId="20577"/>
          <ac:spMkLst>
            <pc:docMk/>
            <pc:sldMk cId="673902338" sldId="347"/>
            <ac:spMk id="2" creationId="{8E0B3E20-F701-4485-A7A7-FD40F1A477B0}"/>
          </ac:spMkLst>
        </pc:spChg>
        <pc:spChg chg="mod">
          <ac:chgData name="PHILIPIERT Alan" userId="123d56f6-5b97-4f8c-bafd-e05bbad0b6eb" providerId="ADAL" clId="{A5F1E04A-E23F-45CA-A1DD-4D5048B336BA}" dt="2021-10-22T12:02:14.995" v="6618" actId="207"/>
          <ac:spMkLst>
            <pc:docMk/>
            <pc:sldMk cId="673902338" sldId="347"/>
            <ac:spMk id="4" creationId="{A007D62D-45EA-46BB-8B75-7C20D2E52B81}"/>
          </ac:spMkLst>
        </pc:spChg>
        <pc:spChg chg="mod">
          <ac:chgData name="PHILIPIERT Alan" userId="123d56f6-5b97-4f8c-bafd-e05bbad0b6eb" providerId="ADAL" clId="{A5F1E04A-E23F-45CA-A1DD-4D5048B336BA}" dt="2021-10-22T12:02:14.995" v="6618" actId="207"/>
          <ac:spMkLst>
            <pc:docMk/>
            <pc:sldMk cId="673902338" sldId="347"/>
            <ac:spMk id="6" creationId="{46928C94-06C2-4F99-9901-DB5C02203B6A}"/>
          </ac:spMkLst>
        </pc:spChg>
      </pc:sldChg>
      <pc:sldChg chg="addSp delSp modSp add mod">
        <pc:chgData name="PHILIPIERT Alan" userId="123d56f6-5b97-4f8c-bafd-e05bbad0b6eb" providerId="ADAL" clId="{A5F1E04A-E23F-45CA-A1DD-4D5048B336BA}" dt="2021-10-22T12:42:53.389" v="6834"/>
        <pc:sldMkLst>
          <pc:docMk/>
          <pc:sldMk cId="2905493296" sldId="348"/>
        </pc:sldMkLst>
        <pc:spChg chg="mod">
          <ac:chgData name="PHILIPIERT Alan" userId="123d56f6-5b97-4f8c-bafd-e05bbad0b6eb" providerId="ADAL" clId="{A5F1E04A-E23F-45CA-A1DD-4D5048B336BA}" dt="2021-10-22T12:16:32.728" v="6652" actId="20577"/>
          <ac:spMkLst>
            <pc:docMk/>
            <pc:sldMk cId="2905493296" sldId="348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2:42:49.871" v="6832" actId="20577"/>
          <ac:spMkLst>
            <pc:docMk/>
            <pc:sldMk cId="2905493296" sldId="348"/>
            <ac:spMk id="4" creationId="{A998C2F1-0BA1-40E5-8F35-BB6D65A86ED2}"/>
          </ac:spMkLst>
        </pc:spChg>
        <pc:picChg chg="add del mod">
          <ac:chgData name="PHILIPIERT Alan" userId="123d56f6-5b97-4f8c-bafd-e05bbad0b6eb" providerId="ADAL" clId="{A5F1E04A-E23F-45CA-A1DD-4D5048B336BA}" dt="2021-10-22T12:16:42.753" v="6656" actId="478"/>
          <ac:picMkLst>
            <pc:docMk/>
            <pc:sldMk cId="2905493296" sldId="348"/>
            <ac:picMk id="5" creationId="{BD96A42C-9CD8-48CA-8930-87B0616246D4}"/>
          </ac:picMkLst>
        </pc:picChg>
        <pc:picChg chg="add mod">
          <ac:chgData name="PHILIPIERT Alan" userId="123d56f6-5b97-4f8c-bafd-e05bbad0b6eb" providerId="ADAL" clId="{A5F1E04A-E23F-45CA-A1DD-4D5048B336BA}" dt="2021-10-22T12:42:53.389" v="6834"/>
          <ac:picMkLst>
            <pc:docMk/>
            <pc:sldMk cId="2905493296" sldId="348"/>
            <ac:picMk id="6" creationId="{4DCD32A1-3FCD-468A-A49A-A1BAD7F4F1F5}"/>
          </ac:picMkLst>
        </pc:picChg>
      </pc:sldChg>
      <pc:sldChg chg="addSp delSp modSp add mod">
        <pc:chgData name="PHILIPIERT Alan" userId="123d56f6-5b97-4f8c-bafd-e05bbad0b6eb" providerId="ADAL" clId="{A5F1E04A-E23F-45CA-A1DD-4D5048B336BA}" dt="2021-10-22T14:31:09.482" v="7153" actId="1076"/>
        <pc:sldMkLst>
          <pc:docMk/>
          <pc:sldMk cId="139976324" sldId="349"/>
        </pc:sldMkLst>
        <pc:spChg chg="mod">
          <ac:chgData name="PHILIPIERT Alan" userId="123d56f6-5b97-4f8c-bafd-e05bbad0b6eb" providerId="ADAL" clId="{A5F1E04A-E23F-45CA-A1DD-4D5048B336BA}" dt="2021-10-22T14:31:06.709" v="7152" actId="20577"/>
          <ac:spMkLst>
            <pc:docMk/>
            <pc:sldMk cId="139976324" sldId="349"/>
            <ac:spMk id="4" creationId="{A998C2F1-0BA1-40E5-8F35-BB6D65A86ED2}"/>
          </ac:spMkLst>
        </pc:spChg>
        <pc:picChg chg="add mod">
          <ac:chgData name="PHILIPIERT Alan" userId="123d56f6-5b97-4f8c-bafd-e05bbad0b6eb" providerId="ADAL" clId="{A5F1E04A-E23F-45CA-A1DD-4D5048B336BA}" dt="2021-10-22T14:31:09.482" v="7153" actId="1076"/>
          <ac:picMkLst>
            <pc:docMk/>
            <pc:sldMk cId="139976324" sldId="349"/>
            <ac:picMk id="5" creationId="{FFF69EFE-AA76-402F-8E76-EB32AE9A5693}"/>
          </ac:picMkLst>
        </pc:picChg>
        <pc:picChg chg="del">
          <ac:chgData name="PHILIPIERT Alan" userId="123d56f6-5b97-4f8c-bafd-e05bbad0b6eb" providerId="ADAL" clId="{A5F1E04A-E23F-45CA-A1DD-4D5048B336BA}" dt="2021-10-22T14:22:41.431" v="7066" actId="478"/>
          <ac:picMkLst>
            <pc:docMk/>
            <pc:sldMk cId="139976324" sldId="349"/>
            <ac:picMk id="6" creationId="{C645C567-B850-4CA2-A5A6-06ABE166A59F}"/>
          </ac:picMkLst>
        </pc:picChg>
      </pc:sldChg>
      <pc:sldChg chg="delSp add del mod">
        <pc:chgData name="PHILIPIERT Alan" userId="123d56f6-5b97-4f8c-bafd-e05bbad0b6eb" providerId="ADAL" clId="{A5F1E04A-E23F-45CA-A1DD-4D5048B336BA}" dt="2021-10-22T12:42:56.077" v="6835" actId="2696"/>
        <pc:sldMkLst>
          <pc:docMk/>
          <pc:sldMk cId="2736198193" sldId="349"/>
        </pc:sldMkLst>
        <pc:picChg chg="del">
          <ac:chgData name="PHILIPIERT Alan" userId="123d56f6-5b97-4f8c-bafd-e05bbad0b6eb" providerId="ADAL" clId="{A5F1E04A-E23F-45CA-A1DD-4D5048B336BA}" dt="2021-10-22T12:42:52.539" v="6833" actId="21"/>
          <ac:picMkLst>
            <pc:docMk/>
            <pc:sldMk cId="2736198193" sldId="349"/>
            <ac:picMk id="5" creationId="{BD96A42C-9CD8-48CA-8930-87B0616246D4}"/>
          </ac:picMkLst>
        </pc:picChg>
      </pc:sldChg>
      <pc:sldChg chg="delSp modSp add mod">
        <pc:chgData name="PHILIPIERT Alan" userId="123d56f6-5b97-4f8c-bafd-e05bbad0b6eb" providerId="ADAL" clId="{A5F1E04A-E23F-45CA-A1DD-4D5048B336BA}" dt="2021-10-22T15:04:40.713" v="7969" actId="20577"/>
        <pc:sldMkLst>
          <pc:docMk/>
          <pc:sldMk cId="3412209989" sldId="350"/>
        </pc:sldMkLst>
        <pc:spChg chg="mod">
          <ac:chgData name="PHILIPIERT Alan" userId="123d56f6-5b97-4f8c-bafd-e05bbad0b6eb" providerId="ADAL" clId="{A5F1E04A-E23F-45CA-A1DD-4D5048B336BA}" dt="2021-10-22T14:46:02.400" v="7262" actId="20577"/>
          <ac:spMkLst>
            <pc:docMk/>
            <pc:sldMk cId="3412209989" sldId="350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5:04:40.713" v="7969" actId="20577"/>
          <ac:spMkLst>
            <pc:docMk/>
            <pc:sldMk cId="3412209989" sldId="350"/>
            <ac:spMk id="4" creationId="{A998C2F1-0BA1-40E5-8F35-BB6D65A86ED2}"/>
          </ac:spMkLst>
        </pc:spChg>
        <pc:picChg chg="del">
          <ac:chgData name="PHILIPIERT Alan" userId="123d56f6-5b97-4f8c-bafd-e05bbad0b6eb" providerId="ADAL" clId="{A5F1E04A-E23F-45CA-A1DD-4D5048B336BA}" dt="2021-10-22T14:42:28.247" v="7155" actId="478"/>
          <ac:picMkLst>
            <pc:docMk/>
            <pc:sldMk cId="3412209989" sldId="350"/>
            <ac:picMk id="6" creationId="{4DCD32A1-3FCD-468A-A49A-A1BAD7F4F1F5}"/>
          </ac:picMkLst>
        </pc:picChg>
      </pc:sldChg>
      <pc:sldChg chg="modSp add mod ord">
        <pc:chgData name="PHILIPIERT Alan" userId="123d56f6-5b97-4f8c-bafd-e05bbad0b6eb" providerId="ADAL" clId="{A5F1E04A-E23F-45CA-A1DD-4D5048B336BA}" dt="2021-10-22T15:02:57.385" v="7903" actId="20577"/>
        <pc:sldMkLst>
          <pc:docMk/>
          <pc:sldMk cId="720120076" sldId="351"/>
        </pc:sldMkLst>
        <pc:spChg chg="mod">
          <ac:chgData name="PHILIPIERT Alan" userId="123d56f6-5b97-4f8c-bafd-e05bbad0b6eb" providerId="ADAL" clId="{A5F1E04A-E23F-45CA-A1DD-4D5048B336BA}" dt="2021-10-22T15:02:48.335" v="7865" actId="1076"/>
          <ac:spMkLst>
            <pc:docMk/>
            <pc:sldMk cId="720120076" sldId="351"/>
            <ac:spMk id="2" creationId="{44CA615F-61EA-429F-AEAB-F050333007FB}"/>
          </ac:spMkLst>
        </pc:spChg>
        <pc:spChg chg="mod">
          <ac:chgData name="PHILIPIERT Alan" userId="123d56f6-5b97-4f8c-bafd-e05bbad0b6eb" providerId="ADAL" clId="{A5F1E04A-E23F-45CA-A1DD-4D5048B336BA}" dt="2021-10-22T15:02:57.385" v="7903" actId="20577"/>
          <ac:spMkLst>
            <pc:docMk/>
            <pc:sldMk cId="720120076" sldId="351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A5F1E04A-E23F-45CA-A1DD-4D5048B336BA}" dt="2021-10-22T15:04:35.069" v="7968"/>
        <pc:sldMkLst>
          <pc:docMk/>
          <pc:sldMk cId="537592399" sldId="352"/>
        </pc:sldMkLst>
        <pc:spChg chg="mod">
          <ac:chgData name="PHILIPIERT Alan" userId="123d56f6-5b97-4f8c-bafd-e05bbad0b6eb" providerId="ADAL" clId="{A5F1E04A-E23F-45CA-A1DD-4D5048B336BA}" dt="2021-10-22T15:04:35.069" v="7968"/>
          <ac:spMkLst>
            <pc:docMk/>
            <pc:sldMk cId="537592399" sldId="352"/>
            <ac:spMk id="4" creationId="{A998C2F1-0BA1-40E5-8F35-BB6D65A86ED2}"/>
          </ac:spMkLst>
        </pc:spChg>
      </pc:sldChg>
    </pc:docChg>
  </pc:docChgLst>
  <pc:docChgLst>
    <pc:chgData name="Alan" userId="123d56f6-5b97-4f8c-bafd-e05bbad0b6eb" providerId="ADAL" clId="{8F3CB2C0-2187-411C-ADDA-EACCE0462F2C}"/>
    <pc:docChg chg="undo custSel addSld delSld modSld sldOrd">
      <pc:chgData name="Alan" userId="123d56f6-5b97-4f8c-bafd-e05bbad0b6eb" providerId="ADAL" clId="{8F3CB2C0-2187-411C-ADDA-EACCE0462F2C}" dt="2021-10-27T13:01:37.845" v="1232" actId="20577"/>
      <pc:docMkLst>
        <pc:docMk/>
      </pc:docMkLst>
      <pc:sldChg chg="addSp delSp modSp mod">
        <pc:chgData name="Alan" userId="123d56f6-5b97-4f8c-bafd-e05bbad0b6eb" providerId="ADAL" clId="{8F3CB2C0-2187-411C-ADDA-EACCE0462F2C}" dt="2021-10-26T09:28:56.059" v="1175" actId="1076"/>
        <pc:sldMkLst>
          <pc:docMk/>
          <pc:sldMk cId="318921929" sldId="261"/>
        </pc:sldMkLst>
        <pc:picChg chg="add del mod">
          <ac:chgData name="Alan" userId="123d56f6-5b97-4f8c-bafd-e05bbad0b6eb" providerId="ADAL" clId="{8F3CB2C0-2187-411C-ADDA-EACCE0462F2C}" dt="2021-10-26T09:28:31.777" v="1168" actId="478"/>
          <ac:picMkLst>
            <pc:docMk/>
            <pc:sldMk cId="318921929" sldId="261"/>
            <ac:picMk id="5" creationId="{7FD75475-7AA1-404E-BF8F-2157F5B515D7}"/>
          </ac:picMkLst>
        </pc:picChg>
        <pc:picChg chg="add mod">
          <ac:chgData name="Alan" userId="123d56f6-5b97-4f8c-bafd-e05bbad0b6eb" providerId="ADAL" clId="{8F3CB2C0-2187-411C-ADDA-EACCE0462F2C}" dt="2021-10-26T09:28:56.059" v="1175" actId="1076"/>
          <ac:picMkLst>
            <pc:docMk/>
            <pc:sldMk cId="318921929" sldId="261"/>
            <ac:picMk id="7" creationId="{FD28B3B8-B5D8-4A74-A7F4-7C7E2D7A086C}"/>
          </ac:picMkLst>
        </pc:picChg>
      </pc:sldChg>
      <pc:sldChg chg="addSp modSp">
        <pc:chgData name="Alan" userId="123d56f6-5b97-4f8c-bafd-e05bbad0b6eb" providerId="ADAL" clId="{8F3CB2C0-2187-411C-ADDA-EACCE0462F2C}" dt="2021-10-26T09:30:56.762" v="1176"/>
        <pc:sldMkLst>
          <pc:docMk/>
          <pc:sldMk cId="1915788278" sldId="262"/>
        </pc:sldMkLst>
        <pc:picChg chg="add mod">
          <ac:chgData name="Alan" userId="123d56f6-5b97-4f8c-bafd-e05bbad0b6eb" providerId="ADAL" clId="{8F3CB2C0-2187-411C-ADDA-EACCE0462F2C}" dt="2021-10-26T09:30:56.762" v="1176"/>
          <ac:picMkLst>
            <pc:docMk/>
            <pc:sldMk cId="1915788278" sldId="262"/>
            <ac:picMk id="4" creationId="{8301D83E-E9F2-4D73-A669-45DAA5BF56B0}"/>
          </ac:picMkLst>
        </pc:picChg>
      </pc:sldChg>
      <pc:sldChg chg="addSp modSp mod">
        <pc:chgData name="Alan" userId="123d56f6-5b97-4f8c-bafd-e05bbad0b6eb" providerId="ADAL" clId="{8F3CB2C0-2187-411C-ADDA-EACCE0462F2C}" dt="2021-10-26T09:31:00.264" v="1179" actId="1035"/>
        <pc:sldMkLst>
          <pc:docMk/>
          <pc:sldMk cId="2627905988" sldId="263"/>
        </pc:sldMkLst>
        <pc:picChg chg="add mod">
          <ac:chgData name="Alan" userId="123d56f6-5b97-4f8c-bafd-e05bbad0b6eb" providerId="ADAL" clId="{8F3CB2C0-2187-411C-ADDA-EACCE0462F2C}" dt="2021-10-26T09:31:00.264" v="1179" actId="1035"/>
          <ac:picMkLst>
            <pc:docMk/>
            <pc:sldMk cId="2627905988" sldId="263"/>
            <ac:picMk id="5" creationId="{26408AAC-53FE-408F-B6E4-28B81B84C109}"/>
          </ac:picMkLst>
        </pc:picChg>
      </pc:sldChg>
      <pc:sldChg chg="addSp modSp">
        <pc:chgData name="Alan" userId="123d56f6-5b97-4f8c-bafd-e05bbad0b6eb" providerId="ADAL" clId="{8F3CB2C0-2187-411C-ADDA-EACCE0462F2C}" dt="2021-10-26T09:31:06.195" v="1180"/>
        <pc:sldMkLst>
          <pc:docMk/>
          <pc:sldMk cId="1665485706" sldId="264"/>
        </pc:sldMkLst>
        <pc:picChg chg="add mod">
          <ac:chgData name="Alan" userId="123d56f6-5b97-4f8c-bafd-e05bbad0b6eb" providerId="ADAL" clId="{8F3CB2C0-2187-411C-ADDA-EACCE0462F2C}" dt="2021-10-26T09:31:06.195" v="1180"/>
          <ac:picMkLst>
            <pc:docMk/>
            <pc:sldMk cId="1665485706" sldId="264"/>
            <ac:picMk id="6" creationId="{86C4BDDD-B8A1-452A-9AE7-77BA120997E5}"/>
          </ac:picMkLst>
        </pc:picChg>
      </pc:sldChg>
      <pc:sldChg chg="addSp modSp">
        <pc:chgData name="Alan" userId="123d56f6-5b97-4f8c-bafd-e05bbad0b6eb" providerId="ADAL" clId="{8F3CB2C0-2187-411C-ADDA-EACCE0462F2C}" dt="2021-10-26T09:31:09.397" v="1181"/>
        <pc:sldMkLst>
          <pc:docMk/>
          <pc:sldMk cId="3472666431" sldId="265"/>
        </pc:sldMkLst>
        <pc:picChg chg="add mod">
          <ac:chgData name="Alan" userId="123d56f6-5b97-4f8c-bafd-e05bbad0b6eb" providerId="ADAL" clId="{8F3CB2C0-2187-411C-ADDA-EACCE0462F2C}" dt="2021-10-26T09:31:09.397" v="1181"/>
          <ac:picMkLst>
            <pc:docMk/>
            <pc:sldMk cId="3472666431" sldId="265"/>
            <ac:picMk id="5" creationId="{0CBE605F-98DF-43B2-8EE4-3B375AE68CA5}"/>
          </ac:picMkLst>
        </pc:picChg>
      </pc:sldChg>
      <pc:sldChg chg="addSp modSp">
        <pc:chgData name="Alan" userId="123d56f6-5b97-4f8c-bafd-e05bbad0b6eb" providerId="ADAL" clId="{8F3CB2C0-2187-411C-ADDA-EACCE0462F2C}" dt="2021-10-26T09:31:27.450" v="1188"/>
        <pc:sldMkLst>
          <pc:docMk/>
          <pc:sldMk cId="1675228535" sldId="266"/>
        </pc:sldMkLst>
        <pc:picChg chg="add mod">
          <ac:chgData name="Alan" userId="123d56f6-5b97-4f8c-bafd-e05bbad0b6eb" providerId="ADAL" clId="{8F3CB2C0-2187-411C-ADDA-EACCE0462F2C}" dt="2021-10-26T09:31:27.450" v="1188"/>
          <ac:picMkLst>
            <pc:docMk/>
            <pc:sldMk cId="1675228535" sldId="266"/>
            <ac:picMk id="5" creationId="{4FD171E1-1F20-4C4C-AAB3-EAC2C0EC86C2}"/>
          </ac:picMkLst>
        </pc:picChg>
      </pc:sldChg>
      <pc:sldChg chg="addSp modSp">
        <pc:chgData name="Alan" userId="123d56f6-5b97-4f8c-bafd-e05bbad0b6eb" providerId="ADAL" clId="{8F3CB2C0-2187-411C-ADDA-EACCE0462F2C}" dt="2021-10-26T09:31:32.641" v="1189"/>
        <pc:sldMkLst>
          <pc:docMk/>
          <pc:sldMk cId="1330269308" sldId="267"/>
        </pc:sldMkLst>
        <pc:picChg chg="add mod">
          <ac:chgData name="Alan" userId="123d56f6-5b97-4f8c-bafd-e05bbad0b6eb" providerId="ADAL" clId="{8F3CB2C0-2187-411C-ADDA-EACCE0462F2C}" dt="2021-10-26T09:31:32.641" v="1189"/>
          <ac:picMkLst>
            <pc:docMk/>
            <pc:sldMk cId="1330269308" sldId="267"/>
            <ac:picMk id="10" creationId="{1620C418-773C-4396-9A0B-9275B0FBED09}"/>
          </ac:picMkLst>
        </pc:picChg>
      </pc:sldChg>
      <pc:sldChg chg="addSp modSp">
        <pc:chgData name="Alan" userId="123d56f6-5b97-4f8c-bafd-e05bbad0b6eb" providerId="ADAL" clId="{8F3CB2C0-2187-411C-ADDA-EACCE0462F2C}" dt="2021-10-26T09:31:33.868" v="1190"/>
        <pc:sldMkLst>
          <pc:docMk/>
          <pc:sldMk cId="3076449143" sldId="269"/>
        </pc:sldMkLst>
        <pc:picChg chg="add mod">
          <ac:chgData name="Alan" userId="123d56f6-5b97-4f8c-bafd-e05bbad0b6eb" providerId="ADAL" clId="{8F3CB2C0-2187-411C-ADDA-EACCE0462F2C}" dt="2021-10-26T09:31:33.868" v="1190"/>
          <ac:picMkLst>
            <pc:docMk/>
            <pc:sldMk cId="3076449143" sldId="269"/>
            <ac:picMk id="5" creationId="{1F56E7C0-F940-4CEE-B9F5-FBD313D38F5F}"/>
          </ac:picMkLst>
        </pc:picChg>
      </pc:sldChg>
      <pc:sldChg chg="addSp modSp">
        <pc:chgData name="Alan" userId="123d56f6-5b97-4f8c-bafd-e05bbad0b6eb" providerId="ADAL" clId="{8F3CB2C0-2187-411C-ADDA-EACCE0462F2C}" dt="2021-10-26T09:31:14.433" v="1182"/>
        <pc:sldMkLst>
          <pc:docMk/>
          <pc:sldMk cId="1282728085" sldId="271"/>
        </pc:sldMkLst>
        <pc:picChg chg="add mod">
          <ac:chgData name="Alan" userId="123d56f6-5b97-4f8c-bafd-e05bbad0b6eb" providerId="ADAL" clId="{8F3CB2C0-2187-411C-ADDA-EACCE0462F2C}" dt="2021-10-26T09:31:14.433" v="1182"/>
          <ac:picMkLst>
            <pc:docMk/>
            <pc:sldMk cId="1282728085" sldId="271"/>
            <ac:picMk id="6" creationId="{A9BE2F12-C525-4187-9887-DF0F70F4B1BF}"/>
          </ac:picMkLst>
        </pc:picChg>
      </pc:sldChg>
      <pc:sldChg chg="addSp modSp">
        <pc:chgData name="Alan" userId="123d56f6-5b97-4f8c-bafd-e05bbad0b6eb" providerId="ADAL" clId="{8F3CB2C0-2187-411C-ADDA-EACCE0462F2C}" dt="2021-10-26T09:31:16.176" v="1183"/>
        <pc:sldMkLst>
          <pc:docMk/>
          <pc:sldMk cId="3026977073" sldId="273"/>
        </pc:sldMkLst>
        <pc:picChg chg="add mod">
          <ac:chgData name="Alan" userId="123d56f6-5b97-4f8c-bafd-e05bbad0b6eb" providerId="ADAL" clId="{8F3CB2C0-2187-411C-ADDA-EACCE0462F2C}" dt="2021-10-26T09:31:16.176" v="1183"/>
          <ac:picMkLst>
            <pc:docMk/>
            <pc:sldMk cId="3026977073" sldId="273"/>
            <ac:picMk id="5" creationId="{24F59281-C15C-47A9-AD2B-B4800CD58999}"/>
          </ac:picMkLst>
        </pc:picChg>
      </pc:sldChg>
      <pc:sldChg chg="addSp modSp">
        <pc:chgData name="Alan" userId="123d56f6-5b97-4f8c-bafd-e05bbad0b6eb" providerId="ADAL" clId="{8F3CB2C0-2187-411C-ADDA-EACCE0462F2C}" dt="2021-10-26T09:31:17.743" v="1184"/>
        <pc:sldMkLst>
          <pc:docMk/>
          <pc:sldMk cId="383834335" sldId="274"/>
        </pc:sldMkLst>
        <pc:picChg chg="add mod">
          <ac:chgData name="Alan" userId="123d56f6-5b97-4f8c-bafd-e05bbad0b6eb" providerId="ADAL" clId="{8F3CB2C0-2187-411C-ADDA-EACCE0462F2C}" dt="2021-10-26T09:31:17.743" v="1184"/>
          <ac:picMkLst>
            <pc:docMk/>
            <pc:sldMk cId="383834335" sldId="274"/>
            <ac:picMk id="5" creationId="{3B331A62-F476-41D1-A10D-CFAE3305244B}"/>
          </ac:picMkLst>
        </pc:picChg>
      </pc:sldChg>
      <pc:sldChg chg="addSp modSp">
        <pc:chgData name="Alan" userId="123d56f6-5b97-4f8c-bafd-e05bbad0b6eb" providerId="ADAL" clId="{8F3CB2C0-2187-411C-ADDA-EACCE0462F2C}" dt="2021-10-26T09:31:19.671" v="1185"/>
        <pc:sldMkLst>
          <pc:docMk/>
          <pc:sldMk cId="1765636098" sldId="275"/>
        </pc:sldMkLst>
        <pc:picChg chg="add mod">
          <ac:chgData name="Alan" userId="123d56f6-5b97-4f8c-bafd-e05bbad0b6eb" providerId="ADAL" clId="{8F3CB2C0-2187-411C-ADDA-EACCE0462F2C}" dt="2021-10-26T09:31:19.671" v="1185"/>
          <ac:picMkLst>
            <pc:docMk/>
            <pc:sldMk cId="1765636098" sldId="275"/>
            <ac:picMk id="6" creationId="{ADBA2770-703A-4272-9B8A-4BDB1F53D105}"/>
          </ac:picMkLst>
        </pc:picChg>
      </pc:sldChg>
      <pc:sldChg chg="addSp modSp">
        <pc:chgData name="Alan" userId="123d56f6-5b97-4f8c-bafd-e05bbad0b6eb" providerId="ADAL" clId="{8F3CB2C0-2187-411C-ADDA-EACCE0462F2C}" dt="2021-10-26T09:31:21.350" v="1186"/>
        <pc:sldMkLst>
          <pc:docMk/>
          <pc:sldMk cId="2562865475" sldId="276"/>
        </pc:sldMkLst>
        <pc:picChg chg="add mod">
          <ac:chgData name="Alan" userId="123d56f6-5b97-4f8c-bafd-e05bbad0b6eb" providerId="ADAL" clId="{8F3CB2C0-2187-411C-ADDA-EACCE0462F2C}" dt="2021-10-26T09:31:21.350" v="1186"/>
          <ac:picMkLst>
            <pc:docMk/>
            <pc:sldMk cId="2562865475" sldId="276"/>
            <ac:picMk id="5" creationId="{A70B13C9-25AC-4B10-8D21-97C064A4C235}"/>
          </ac:picMkLst>
        </pc:picChg>
      </pc:sldChg>
      <pc:sldChg chg="addSp modSp">
        <pc:chgData name="Alan" userId="123d56f6-5b97-4f8c-bafd-e05bbad0b6eb" providerId="ADAL" clId="{8F3CB2C0-2187-411C-ADDA-EACCE0462F2C}" dt="2021-10-26T09:31:26.177" v="1187"/>
        <pc:sldMkLst>
          <pc:docMk/>
          <pc:sldMk cId="1103268560" sldId="277"/>
        </pc:sldMkLst>
        <pc:picChg chg="add mod">
          <ac:chgData name="Alan" userId="123d56f6-5b97-4f8c-bafd-e05bbad0b6eb" providerId="ADAL" clId="{8F3CB2C0-2187-411C-ADDA-EACCE0462F2C}" dt="2021-10-26T09:31:26.177" v="1187"/>
          <ac:picMkLst>
            <pc:docMk/>
            <pc:sldMk cId="1103268560" sldId="277"/>
            <ac:picMk id="8" creationId="{9F2933CD-4CD1-4DF5-B515-C7587DFD77E4}"/>
          </ac:picMkLst>
        </pc:picChg>
      </pc:sldChg>
      <pc:sldChg chg="addSp modSp">
        <pc:chgData name="Alan" userId="123d56f6-5b97-4f8c-bafd-e05bbad0b6eb" providerId="ADAL" clId="{8F3CB2C0-2187-411C-ADDA-EACCE0462F2C}" dt="2021-10-26T09:31:35.010" v="1191"/>
        <pc:sldMkLst>
          <pc:docMk/>
          <pc:sldMk cId="1184507492" sldId="279"/>
        </pc:sldMkLst>
        <pc:picChg chg="add mod">
          <ac:chgData name="Alan" userId="123d56f6-5b97-4f8c-bafd-e05bbad0b6eb" providerId="ADAL" clId="{8F3CB2C0-2187-411C-ADDA-EACCE0462F2C}" dt="2021-10-26T09:31:35.010" v="1191"/>
          <ac:picMkLst>
            <pc:docMk/>
            <pc:sldMk cId="1184507492" sldId="279"/>
            <ac:picMk id="5" creationId="{6D5DC929-1230-4214-A186-17733BBCC53B}"/>
          </ac:picMkLst>
        </pc:picChg>
      </pc:sldChg>
      <pc:sldChg chg="addSp modSp">
        <pc:chgData name="Alan" userId="123d56f6-5b97-4f8c-bafd-e05bbad0b6eb" providerId="ADAL" clId="{8F3CB2C0-2187-411C-ADDA-EACCE0462F2C}" dt="2021-10-26T09:31:36.335" v="1192"/>
        <pc:sldMkLst>
          <pc:docMk/>
          <pc:sldMk cId="2038530762" sldId="280"/>
        </pc:sldMkLst>
        <pc:picChg chg="add mod">
          <ac:chgData name="Alan" userId="123d56f6-5b97-4f8c-bafd-e05bbad0b6eb" providerId="ADAL" clId="{8F3CB2C0-2187-411C-ADDA-EACCE0462F2C}" dt="2021-10-26T09:31:36.335" v="1192"/>
          <ac:picMkLst>
            <pc:docMk/>
            <pc:sldMk cId="2038530762" sldId="280"/>
            <ac:picMk id="6" creationId="{ACD1EF3A-282B-4B99-A583-461CA8677539}"/>
          </ac:picMkLst>
        </pc:picChg>
      </pc:sldChg>
      <pc:sldChg chg="addSp modSp">
        <pc:chgData name="Alan" userId="123d56f6-5b97-4f8c-bafd-e05bbad0b6eb" providerId="ADAL" clId="{8F3CB2C0-2187-411C-ADDA-EACCE0462F2C}" dt="2021-10-26T09:31:37.603" v="1193"/>
        <pc:sldMkLst>
          <pc:docMk/>
          <pc:sldMk cId="348092271" sldId="281"/>
        </pc:sldMkLst>
        <pc:picChg chg="add mod">
          <ac:chgData name="Alan" userId="123d56f6-5b97-4f8c-bafd-e05bbad0b6eb" providerId="ADAL" clId="{8F3CB2C0-2187-411C-ADDA-EACCE0462F2C}" dt="2021-10-26T09:31:37.603" v="1193"/>
          <ac:picMkLst>
            <pc:docMk/>
            <pc:sldMk cId="348092271" sldId="281"/>
            <ac:picMk id="5" creationId="{632A7A4D-4758-4501-B55D-301F39E64395}"/>
          </ac:picMkLst>
        </pc:picChg>
      </pc:sldChg>
      <pc:sldChg chg="addSp modSp">
        <pc:chgData name="Alan" userId="123d56f6-5b97-4f8c-bafd-e05bbad0b6eb" providerId="ADAL" clId="{8F3CB2C0-2187-411C-ADDA-EACCE0462F2C}" dt="2021-10-26T09:31:38.860" v="1194"/>
        <pc:sldMkLst>
          <pc:docMk/>
          <pc:sldMk cId="1621412732" sldId="282"/>
        </pc:sldMkLst>
        <pc:picChg chg="add mod">
          <ac:chgData name="Alan" userId="123d56f6-5b97-4f8c-bafd-e05bbad0b6eb" providerId="ADAL" clId="{8F3CB2C0-2187-411C-ADDA-EACCE0462F2C}" dt="2021-10-26T09:31:38.860" v="1194"/>
          <ac:picMkLst>
            <pc:docMk/>
            <pc:sldMk cId="1621412732" sldId="282"/>
            <ac:picMk id="5" creationId="{004CEEF1-3520-45A5-B5AD-F6FC2F3BF5FA}"/>
          </ac:picMkLst>
        </pc:picChg>
      </pc:sldChg>
      <pc:sldChg chg="addSp modSp mod">
        <pc:chgData name="Alan" userId="123d56f6-5b97-4f8c-bafd-e05bbad0b6eb" providerId="ADAL" clId="{8F3CB2C0-2187-411C-ADDA-EACCE0462F2C}" dt="2021-10-27T08:11:18.393" v="1200" actId="1076"/>
        <pc:sldMkLst>
          <pc:docMk/>
          <pc:sldMk cId="3305718255" sldId="283"/>
        </pc:sldMkLst>
        <pc:spChg chg="mod">
          <ac:chgData name="Alan" userId="123d56f6-5b97-4f8c-bafd-e05bbad0b6eb" providerId="ADAL" clId="{8F3CB2C0-2187-411C-ADDA-EACCE0462F2C}" dt="2021-10-27T08:11:18.393" v="1200" actId="1076"/>
          <ac:spMkLst>
            <pc:docMk/>
            <pc:sldMk cId="3305718255" sldId="283"/>
            <ac:spMk id="4" creationId="{A998C2F1-0BA1-40E5-8F35-BB6D65A86ED2}"/>
          </ac:spMkLst>
        </pc:spChg>
        <pc:picChg chg="add mod">
          <ac:chgData name="Alan" userId="123d56f6-5b97-4f8c-bafd-e05bbad0b6eb" providerId="ADAL" clId="{8F3CB2C0-2187-411C-ADDA-EACCE0462F2C}" dt="2021-10-26T09:31:43.614" v="1195"/>
          <ac:picMkLst>
            <pc:docMk/>
            <pc:sldMk cId="3305718255" sldId="283"/>
            <ac:picMk id="5" creationId="{399DE90F-C30A-4B40-AA67-FA29D58F1B49}"/>
          </ac:picMkLst>
        </pc:picChg>
      </pc:sldChg>
      <pc:sldChg chg="addSp modSp">
        <pc:chgData name="Alan" userId="123d56f6-5b97-4f8c-bafd-e05bbad0b6eb" providerId="ADAL" clId="{8F3CB2C0-2187-411C-ADDA-EACCE0462F2C}" dt="2021-10-26T09:31:44.757" v="1196"/>
        <pc:sldMkLst>
          <pc:docMk/>
          <pc:sldMk cId="2861495682" sldId="284"/>
        </pc:sldMkLst>
        <pc:picChg chg="add mod">
          <ac:chgData name="Alan" userId="123d56f6-5b97-4f8c-bafd-e05bbad0b6eb" providerId="ADAL" clId="{8F3CB2C0-2187-411C-ADDA-EACCE0462F2C}" dt="2021-10-26T09:31:44.757" v="1196"/>
          <ac:picMkLst>
            <pc:docMk/>
            <pc:sldMk cId="2861495682" sldId="284"/>
            <ac:picMk id="5" creationId="{CA846403-A13E-4053-BB9C-843ED31B21E0}"/>
          </ac:picMkLst>
        </pc:picChg>
      </pc:sldChg>
      <pc:sldChg chg="addSp modSp">
        <pc:chgData name="Alan" userId="123d56f6-5b97-4f8c-bafd-e05bbad0b6eb" providerId="ADAL" clId="{8F3CB2C0-2187-411C-ADDA-EACCE0462F2C}" dt="2021-10-26T09:31:45.792" v="1197"/>
        <pc:sldMkLst>
          <pc:docMk/>
          <pc:sldMk cId="1970663352" sldId="285"/>
        </pc:sldMkLst>
        <pc:picChg chg="add mod">
          <ac:chgData name="Alan" userId="123d56f6-5b97-4f8c-bafd-e05bbad0b6eb" providerId="ADAL" clId="{8F3CB2C0-2187-411C-ADDA-EACCE0462F2C}" dt="2021-10-26T09:31:45.792" v="1197"/>
          <ac:picMkLst>
            <pc:docMk/>
            <pc:sldMk cId="1970663352" sldId="285"/>
            <ac:picMk id="5" creationId="{0EC76AB8-0F61-4492-A785-F59A078D1B5C}"/>
          </ac:picMkLst>
        </pc:picChg>
      </pc:sldChg>
      <pc:sldChg chg="addSp modSp">
        <pc:chgData name="Alan" userId="123d56f6-5b97-4f8c-bafd-e05bbad0b6eb" providerId="ADAL" clId="{8F3CB2C0-2187-411C-ADDA-EACCE0462F2C}" dt="2021-10-26T09:31:46.766" v="1198"/>
        <pc:sldMkLst>
          <pc:docMk/>
          <pc:sldMk cId="2217866679" sldId="291"/>
        </pc:sldMkLst>
        <pc:picChg chg="add mod">
          <ac:chgData name="Alan" userId="123d56f6-5b97-4f8c-bafd-e05bbad0b6eb" providerId="ADAL" clId="{8F3CB2C0-2187-411C-ADDA-EACCE0462F2C}" dt="2021-10-26T09:31:46.766" v="1198"/>
          <ac:picMkLst>
            <pc:docMk/>
            <pc:sldMk cId="2217866679" sldId="291"/>
            <ac:picMk id="6" creationId="{DCCE7E05-D1DA-45C4-B6FA-3B42E7D31A31}"/>
          </ac:picMkLst>
        </pc:picChg>
      </pc:sldChg>
      <pc:sldChg chg="modSp mod">
        <pc:chgData name="Alan" userId="123d56f6-5b97-4f8c-bafd-e05bbad0b6eb" providerId="ADAL" clId="{8F3CB2C0-2187-411C-ADDA-EACCE0462F2C}" dt="2021-10-27T09:36:03.253" v="1224" actId="20577"/>
        <pc:sldMkLst>
          <pc:docMk/>
          <pc:sldMk cId="3929948934" sldId="295"/>
        </pc:sldMkLst>
        <pc:spChg chg="mod">
          <ac:chgData name="Alan" userId="123d56f6-5b97-4f8c-bafd-e05bbad0b6eb" providerId="ADAL" clId="{8F3CB2C0-2187-411C-ADDA-EACCE0462F2C}" dt="2021-10-27T09:36:03.253" v="1224" actId="20577"/>
          <ac:spMkLst>
            <pc:docMk/>
            <pc:sldMk cId="3929948934" sldId="295"/>
            <ac:spMk id="4" creationId="{A998C2F1-0BA1-40E5-8F35-BB6D65A86ED2}"/>
          </ac:spMkLst>
        </pc:spChg>
      </pc:sldChg>
      <pc:sldChg chg="modSp mod">
        <pc:chgData name="Alan" userId="123d56f6-5b97-4f8c-bafd-e05bbad0b6eb" providerId="ADAL" clId="{8F3CB2C0-2187-411C-ADDA-EACCE0462F2C}" dt="2021-10-27T09:53:27.894" v="1225" actId="20577"/>
        <pc:sldMkLst>
          <pc:docMk/>
          <pc:sldMk cId="827813090" sldId="305"/>
        </pc:sldMkLst>
        <pc:spChg chg="mod">
          <ac:chgData name="Alan" userId="123d56f6-5b97-4f8c-bafd-e05bbad0b6eb" providerId="ADAL" clId="{8F3CB2C0-2187-411C-ADDA-EACCE0462F2C}" dt="2021-10-27T09:53:27.894" v="1225" actId="20577"/>
          <ac:spMkLst>
            <pc:docMk/>
            <pc:sldMk cId="827813090" sldId="305"/>
            <ac:spMk id="4" creationId="{A998C2F1-0BA1-40E5-8F35-BB6D65A86ED2}"/>
          </ac:spMkLst>
        </pc:spChg>
      </pc:sldChg>
      <pc:sldChg chg="modSp mod">
        <pc:chgData name="Alan" userId="123d56f6-5b97-4f8c-bafd-e05bbad0b6eb" providerId="ADAL" clId="{8F3CB2C0-2187-411C-ADDA-EACCE0462F2C}" dt="2021-10-27T12:06:13.395" v="1230" actId="20577"/>
        <pc:sldMkLst>
          <pc:docMk/>
          <pc:sldMk cId="445348147" sldId="324"/>
        </pc:sldMkLst>
        <pc:spChg chg="mod">
          <ac:chgData name="Alan" userId="123d56f6-5b97-4f8c-bafd-e05bbad0b6eb" providerId="ADAL" clId="{8F3CB2C0-2187-411C-ADDA-EACCE0462F2C}" dt="2021-10-27T12:06:13.395" v="1230" actId="20577"/>
          <ac:spMkLst>
            <pc:docMk/>
            <pc:sldMk cId="445348147" sldId="324"/>
            <ac:spMk id="4" creationId="{A998C2F1-0BA1-40E5-8F35-BB6D65A86ED2}"/>
          </ac:spMkLst>
        </pc:spChg>
      </pc:sldChg>
      <pc:sldChg chg="modSp mod">
        <pc:chgData name="Alan" userId="123d56f6-5b97-4f8c-bafd-e05bbad0b6eb" providerId="ADAL" clId="{8F3CB2C0-2187-411C-ADDA-EACCE0462F2C}" dt="2021-10-27T13:01:37.845" v="1232" actId="20577"/>
        <pc:sldMkLst>
          <pc:docMk/>
          <pc:sldMk cId="4193731833" sldId="329"/>
        </pc:sldMkLst>
        <pc:spChg chg="mod">
          <ac:chgData name="Alan" userId="123d56f6-5b97-4f8c-bafd-e05bbad0b6eb" providerId="ADAL" clId="{8F3CB2C0-2187-411C-ADDA-EACCE0462F2C}" dt="2021-10-27T13:01:37.845" v="1232" actId="20577"/>
          <ac:spMkLst>
            <pc:docMk/>
            <pc:sldMk cId="4193731833" sldId="329"/>
            <ac:spMk id="4" creationId="{A998C2F1-0BA1-40E5-8F35-BB6D65A86ED2}"/>
          </ac:spMkLst>
        </pc:spChg>
      </pc:sldChg>
      <pc:sldChg chg="ord">
        <pc:chgData name="Alan" userId="123d56f6-5b97-4f8c-bafd-e05bbad0b6eb" providerId="ADAL" clId="{8F3CB2C0-2187-411C-ADDA-EACCE0462F2C}" dt="2021-10-25T13:17:45.593" v="3"/>
        <pc:sldMkLst>
          <pc:docMk/>
          <pc:sldMk cId="2905493296" sldId="348"/>
        </pc:sldMkLst>
      </pc:sldChg>
      <pc:sldChg chg="delSp modSp del mod ord">
        <pc:chgData name="Alan" userId="123d56f6-5b97-4f8c-bafd-e05bbad0b6eb" providerId="ADAL" clId="{8F3CB2C0-2187-411C-ADDA-EACCE0462F2C}" dt="2021-10-25T15:07:04.131" v="1162" actId="2696"/>
        <pc:sldMkLst>
          <pc:docMk/>
          <pc:sldMk cId="3412209989" sldId="350"/>
        </pc:sldMkLst>
        <pc:spChg chg="del mod">
          <ac:chgData name="Alan" userId="123d56f6-5b97-4f8c-bafd-e05bbad0b6eb" providerId="ADAL" clId="{8F3CB2C0-2187-411C-ADDA-EACCE0462F2C}" dt="2021-10-25T15:07:01.220" v="1161" actId="478"/>
          <ac:spMkLst>
            <pc:docMk/>
            <pc:sldMk cId="3412209989" sldId="350"/>
            <ac:spMk id="4" creationId="{A998C2F1-0BA1-40E5-8F35-BB6D65A86ED2}"/>
          </ac:spMkLst>
        </pc:spChg>
      </pc:sldChg>
      <pc:sldChg chg="modSp add mod">
        <pc:chgData name="Alan" userId="123d56f6-5b97-4f8c-bafd-e05bbad0b6eb" providerId="ADAL" clId="{8F3CB2C0-2187-411C-ADDA-EACCE0462F2C}" dt="2021-10-25T13:57:25.189" v="195" actId="20577"/>
        <pc:sldMkLst>
          <pc:docMk/>
          <pc:sldMk cId="755782907" sldId="353"/>
        </pc:sldMkLst>
        <pc:spChg chg="mod">
          <ac:chgData name="Alan" userId="123d56f6-5b97-4f8c-bafd-e05bbad0b6eb" providerId="ADAL" clId="{8F3CB2C0-2187-411C-ADDA-EACCE0462F2C}" dt="2021-10-25T13:57:25.189" v="195" actId="20577"/>
          <ac:spMkLst>
            <pc:docMk/>
            <pc:sldMk cId="755782907" sldId="353"/>
            <ac:spMk id="2" creationId="{44CA615F-61EA-429F-AEAB-F050333007FB}"/>
          </ac:spMkLst>
        </pc:spChg>
        <pc:spChg chg="mod">
          <ac:chgData name="Alan" userId="123d56f6-5b97-4f8c-bafd-e05bbad0b6eb" providerId="ADAL" clId="{8F3CB2C0-2187-411C-ADDA-EACCE0462F2C}" dt="2021-10-25T13:56:46.782" v="181" actId="20577"/>
          <ac:spMkLst>
            <pc:docMk/>
            <pc:sldMk cId="755782907" sldId="353"/>
            <ac:spMk id="4" creationId="{A998C2F1-0BA1-40E5-8F35-BB6D65A86ED2}"/>
          </ac:spMkLst>
        </pc:spChg>
      </pc:sldChg>
      <pc:sldChg chg="modSp add mod">
        <pc:chgData name="Alan" userId="123d56f6-5b97-4f8c-bafd-e05bbad0b6eb" providerId="ADAL" clId="{8F3CB2C0-2187-411C-ADDA-EACCE0462F2C}" dt="2021-10-25T14:07:55.986" v="580" actId="20577"/>
        <pc:sldMkLst>
          <pc:docMk/>
          <pc:sldMk cId="2251419449" sldId="354"/>
        </pc:sldMkLst>
        <pc:spChg chg="mod">
          <ac:chgData name="Alan" userId="123d56f6-5b97-4f8c-bafd-e05bbad0b6eb" providerId="ADAL" clId="{8F3CB2C0-2187-411C-ADDA-EACCE0462F2C}" dt="2021-10-25T13:57:29.533" v="204" actId="20577"/>
          <ac:spMkLst>
            <pc:docMk/>
            <pc:sldMk cId="2251419449" sldId="354"/>
            <ac:spMk id="2" creationId="{44CA615F-61EA-429F-AEAB-F050333007FB}"/>
          </ac:spMkLst>
        </pc:spChg>
        <pc:spChg chg="mod">
          <ac:chgData name="Alan" userId="123d56f6-5b97-4f8c-bafd-e05bbad0b6eb" providerId="ADAL" clId="{8F3CB2C0-2187-411C-ADDA-EACCE0462F2C}" dt="2021-10-25T14:07:55.986" v="580" actId="20577"/>
          <ac:spMkLst>
            <pc:docMk/>
            <pc:sldMk cId="2251419449" sldId="354"/>
            <ac:spMk id="4" creationId="{A998C2F1-0BA1-40E5-8F35-BB6D65A86ED2}"/>
          </ac:spMkLst>
        </pc:spChg>
      </pc:sldChg>
      <pc:sldChg chg="modSp add mod">
        <pc:chgData name="Alan" userId="123d56f6-5b97-4f8c-bafd-e05bbad0b6eb" providerId="ADAL" clId="{8F3CB2C0-2187-411C-ADDA-EACCE0462F2C}" dt="2021-10-25T14:19:49.093" v="706" actId="20577"/>
        <pc:sldMkLst>
          <pc:docMk/>
          <pc:sldMk cId="2247848553" sldId="355"/>
        </pc:sldMkLst>
        <pc:spChg chg="mod">
          <ac:chgData name="Alan" userId="123d56f6-5b97-4f8c-bafd-e05bbad0b6eb" providerId="ADAL" clId="{8F3CB2C0-2187-411C-ADDA-EACCE0462F2C}" dt="2021-10-25T14:19:49.093" v="706" actId="20577"/>
          <ac:spMkLst>
            <pc:docMk/>
            <pc:sldMk cId="2247848553" sldId="355"/>
            <ac:spMk id="4" creationId="{A998C2F1-0BA1-40E5-8F35-BB6D65A86ED2}"/>
          </ac:spMkLst>
        </pc:spChg>
      </pc:sldChg>
      <pc:sldChg chg="modSp add mod">
        <pc:chgData name="Alan" userId="123d56f6-5b97-4f8c-bafd-e05bbad0b6eb" providerId="ADAL" clId="{8F3CB2C0-2187-411C-ADDA-EACCE0462F2C}" dt="2021-10-25T14:17:25.678" v="703" actId="20577"/>
        <pc:sldMkLst>
          <pc:docMk/>
          <pc:sldMk cId="3937785692" sldId="356"/>
        </pc:sldMkLst>
        <pc:spChg chg="mod">
          <ac:chgData name="Alan" userId="123d56f6-5b97-4f8c-bafd-e05bbad0b6eb" providerId="ADAL" clId="{8F3CB2C0-2187-411C-ADDA-EACCE0462F2C}" dt="2021-10-25T14:15:41.551" v="691" actId="1076"/>
          <ac:spMkLst>
            <pc:docMk/>
            <pc:sldMk cId="3937785692" sldId="356"/>
            <ac:spMk id="2" creationId="{44CA615F-61EA-429F-AEAB-F050333007FB}"/>
          </ac:spMkLst>
        </pc:spChg>
        <pc:spChg chg="mod">
          <ac:chgData name="Alan" userId="123d56f6-5b97-4f8c-bafd-e05bbad0b6eb" providerId="ADAL" clId="{8F3CB2C0-2187-411C-ADDA-EACCE0462F2C}" dt="2021-10-25T14:17:25.678" v="703" actId="20577"/>
          <ac:spMkLst>
            <pc:docMk/>
            <pc:sldMk cId="3937785692" sldId="356"/>
            <ac:spMk id="4" creationId="{A998C2F1-0BA1-40E5-8F35-BB6D65A86ED2}"/>
          </ac:spMkLst>
        </pc:spChg>
      </pc:sldChg>
      <pc:sldChg chg="modSp add mod">
        <pc:chgData name="Alan" userId="123d56f6-5b97-4f8c-bafd-e05bbad0b6eb" providerId="ADAL" clId="{8F3CB2C0-2187-411C-ADDA-EACCE0462F2C}" dt="2021-10-25T14:21:15.512" v="709" actId="20577"/>
        <pc:sldMkLst>
          <pc:docMk/>
          <pc:sldMk cId="2662440930" sldId="357"/>
        </pc:sldMkLst>
        <pc:spChg chg="mod">
          <ac:chgData name="Alan" userId="123d56f6-5b97-4f8c-bafd-e05bbad0b6eb" providerId="ADAL" clId="{8F3CB2C0-2187-411C-ADDA-EACCE0462F2C}" dt="2021-10-25T14:21:15.512" v="709" actId="20577"/>
          <ac:spMkLst>
            <pc:docMk/>
            <pc:sldMk cId="2662440930" sldId="357"/>
            <ac:spMk id="4" creationId="{A998C2F1-0BA1-40E5-8F35-BB6D65A86ED2}"/>
          </ac:spMkLst>
        </pc:spChg>
      </pc:sldChg>
      <pc:sldChg chg="modSp add mod">
        <pc:chgData name="Alan" userId="123d56f6-5b97-4f8c-bafd-e05bbad0b6eb" providerId="ADAL" clId="{8F3CB2C0-2187-411C-ADDA-EACCE0462F2C}" dt="2021-10-25T14:23:09.767" v="785"/>
        <pc:sldMkLst>
          <pc:docMk/>
          <pc:sldMk cId="1551304010" sldId="358"/>
        </pc:sldMkLst>
        <pc:spChg chg="mod">
          <ac:chgData name="Alan" userId="123d56f6-5b97-4f8c-bafd-e05bbad0b6eb" providerId="ADAL" clId="{8F3CB2C0-2187-411C-ADDA-EACCE0462F2C}" dt="2021-10-25T14:23:09.767" v="785"/>
          <ac:spMkLst>
            <pc:docMk/>
            <pc:sldMk cId="1551304010" sldId="358"/>
            <ac:spMk id="4" creationId="{A998C2F1-0BA1-40E5-8F35-BB6D65A86ED2}"/>
          </ac:spMkLst>
        </pc:spChg>
      </pc:sldChg>
      <pc:sldChg chg="addSp delSp modSp add mod setBg">
        <pc:chgData name="Alan" userId="123d56f6-5b97-4f8c-bafd-e05bbad0b6eb" providerId="ADAL" clId="{8F3CB2C0-2187-411C-ADDA-EACCE0462F2C}" dt="2021-10-25T14:40:34.768" v="897" actId="255"/>
        <pc:sldMkLst>
          <pc:docMk/>
          <pc:sldMk cId="556375204" sldId="359"/>
        </pc:sldMkLst>
        <pc:spChg chg="mod">
          <ac:chgData name="Alan" userId="123d56f6-5b97-4f8c-bafd-e05bbad0b6eb" providerId="ADAL" clId="{8F3CB2C0-2187-411C-ADDA-EACCE0462F2C}" dt="2021-10-25T14:31:54.969" v="804" actId="207"/>
          <ac:spMkLst>
            <pc:docMk/>
            <pc:sldMk cId="556375204" sldId="359"/>
            <ac:spMk id="2" creationId="{44CA615F-61EA-429F-AEAB-F050333007FB}"/>
          </ac:spMkLst>
        </pc:spChg>
        <pc:spChg chg="mod">
          <ac:chgData name="Alan" userId="123d56f6-5b97-4f8c-bafd-e05bbad0b6eb" providerId="ADAL" clId="{8F3CB2C0-2187-411C-ADDA-EACCE0462F2C}" dt="2021-10-25T14:31:58.451" v="805" actId="207"/>
          <ac:spMkLst>
            <pc:docMk/>
            <pc:sldMk cId="556375204" sldId="359"/>
            <ac:spMk id="4" creationId="{A998C2F1-0BA1-40E5-8F35-BB6D65A86ED2}"/>
          </ac:spMkLst>
        </pc:spChg>
        <pc:spChg chg="add mod">
          <ac:chgData name="Alan" userId="123d56f6-5b97-4f8c-bafd-e05bbad0b6eb" providerId="ADAL" clId="{8F3CB2C0-2187-411C-ADDA-EACCE0462F2C}" dt="2021-10-25T14:40:10.968" v="875" actId="20577"/>
          <ac:spMkLst>
            <pc:docMk/>
            <pc:sldMk cId="556375204" sldId="359"/>
            <ac:spMk id="10" creationId="{0329A946-BB16-4FEC-B707-0723269FADD6}"/>
          </ac:spMkLst>
        </pc:spChg>
        <pc:spChg chg="add del mod">
          <ac:chgData name="Alan" userId="123d56f6-5b97-4f8c-bafd-e05bbad0b6eb" providerId="ADAL" clId="{8F3CB2C0-2187-411C-ADDA-EACCE0462F2C}" dt="2021-10-25T14:33:04.973" v="820" actId="478"/>
          <ac:spMkLst>
            <pc:docMk/>
            <pc:sldMk cId="556375204" sldId="359"/>
            <ac:spMk id="11" creationId="{B52B7A25-D5F9-48E0-B3FF-D4904A7C63BB}"/>
          </ac:spMkLst>
        </pc:spChg>
        <pc:spChg chg="add mod">
          <ac:chgData name="Alan" userId="123d56f6-5b97-4f8c-bafd-e05bbad0b6eb" providerId="ADAL" clId="{8F3CB2C0-2187-411C-ADDA-EACCE0462F2C}" dt="2021-10-25T14:40:23.741" v="886" actId="255"/>
          <ac:spMkLst>
            <pc:docMk/>
            <pc:sldMk cId="556375204" sldId="359"/>
            <ac:spMk id="12" creationId="{C4C63043-150C-42EE-B157-223FA700607F}"/>
          </ac:spMkLst>
        </pc:spChg>
        <pc:spChg chg="add mod">
          <ac:chgData name="Alan" userId="123d56f6-5b97-4f8c-bafd-e05bbad0b6eb" providerId="ADAL" clId="{8F3CB2C0-2187-411C-ADDA-EACCE0462F2C}" dt="2021-10-25T14:40:34.768" v="897" actId="255"/>
          <ac:spMkLst>
            <pc:docMk/>
            <pc:sldMk cId="556375204" sldId="359"/>
            <ac:spMk id="13" creationId="{ECD689E1-403C-41AB-9141-4AB390FCF7E0}"/>
          </ac:spMkLst>
        </pc:spChg>
        <pc:picChg chg="add mod">
          <ac:chgData name="Alan" userId="123d56f6-5b97-4f8c-bafd-e05bbad0b6eb" providerId="ADAL" clId="{8F3CB2C0-2187-411C-ADDA-EACCE0462F2C}" dt="2021-10-25T14:31:06.490" v="800" actId="1076"/>
          <ac:picMkLst>
            <pc:docMk/>
            <pc:sldMk cId="556375204" sldId="359"/>
            <ac:picMk id="5" creationId="{D98608EB-C7E0-4CC2-9048-67963FF87EBC}"/>
          </ac:picMkLst>
        </pc:picChg>
        <pc:picChg chg="add mod">
          <ac:chgData name="Alan" userId="123d56f6-5b97-4f8c-bafd-e05bbad0b6eb" providerId="ADAL" clId="{8F3CB2C0-2187-411C-ADDA-EACCE0462F2C}" dt="2021-10-25T14:31:03.266" v="799" actId="1076"/>
          <ac:picMkLst>
            <pc:docMk/>
            <pc:sldMk cId="556375204" sldId="359"/>
            <ac:picMk id="7" creationId="{6120CB38-A262-4EE9-B6C3-D4C57985B214}"/>
          </ac:picMkLst>
        </pc:picChg>
        <pc:picChg chg="add mod">
          <ac:chgData name="Alan" userId="123d56f6-5b97-4f8c-bafd-e05bbad0b6eb" providerId="ADAL" clId="{8F3CB2C0-2187-411C-ADDA-EACCE0462F2C}" dt="2021-10-25T14:31:09.767" v="801" actId="1076"/>
          <ac:picMkLst>
            <pc:docMk/>
            <pc:sldMk cId="556375204" sldId="359"/>
            <ac:picMk id="9" creationId="{0EBB02EE-CE8D-4822-99C5-38F19006A645}"/>
          </ac:picMkLst>
        </pc:picChg>
      </pc:sldChg>
      <pc:sldChg chg="modSp add mod ord">
        <pc:chgData name="Alan" userId="123d56f6-5b97-4f8c-bafd-e05bbad0b6eb" providerId="ADAL" clId="{8F3CB2C0-2187-411C-ADDA-EACCE0462F2C}" dt="2021-10-25T15:06:36.568" v="1159" actId="20577"/>
        <pc:sldMkLst>
          <pc:docMk/>
          <pc:sldMk cId="4077184154" sldId="360"/>
        </pc:sldMkLst>
        <pc:spChg chg="mod">
          <ac:chgData name="Alan" userId="123d56f6-5b97-4f8c-bafd-e05bbad0b6eb" providerId="ADAL" clId="{8F3CB2C0-2187-411C-ADDA-EACCE0462F2C}" dt="2021-10-25T14:43:10.429" v="914" actId="20577"/>
          <ac:spMkLst>
            <pc:docMk/>
            <pc:sldMk cId="4077184154" sldId="360"/>
            <ac:spMk id="2" creationId="{44CA615F-61EA-429F-AEAB-F050333007FB}"/>
          </ac:spMkLst>
        </pc:spChg>
        <pc:spChg chg="mod">
          <ac:chgData name="Alan" userId="123d56f6-5b97-4f8c-bafd-e05bbad0b6eb" providerId="ADAL" clId="{8F3CB2C0-2187-411C-ADDA-EACCE0462F2C}" dt="2021-10-25T15:06:36.568" v="1159" actId="20577"/>
          <ac:spMkLst>
            <pc:docMk/>
            <pc:sldMk cId="4077184154" sldId="360"/>
            <ac:spMk id="4" creationId="{A998C2F1-0BA1-40E5-8F35-BB6D65A86ED2}"/>
          </ac:spMkLst>
        </pc:spChg>
      </pc:sldChg>
    </pc:docChg>
  </pc:docChgLst>
  <pc:docChgLst>
    <pc:chgData name="PHILIPIERT Alan" userId="123d56f6-5b97-4f8c-bafd-e05bbad0b6eb" providerId="ADAL" clId="{9CDFD854-1628-4F77-B585-20EB9FAF9FE7}"/>
    <pc:docChg chg="undo redo custSel addSld delSld modSld sldOrd">
      <pc:chgData name="PHILIPIERT Alan" userId="123d56f6-5b97-4f8c-bafd-e05bbad0b6eb" providerId="ADAL" clId="{9CDFD854-1628-4F77-B585-20EB9FAF9FE7}" dt="2021-10-15T12:21:23.162" v="4579" actId="20577"/>
      <pc:docMkLst>
        <pc:docMk/>
      </pc:docMkLst>
      <pc:sldChg chg="modSp mod">
        <pc:chgData name="PHILIPIERT Alan" userId="123d56f6-5b97-4f8c-bafd-e05bbad0b6eb" providerId="ADAL" clId="{9CDFD854-1628-4F77-B585-20EB9FAF9FE7}" dt="2021-10-15T11:33:16.311" v="3998" actId="20577"/>
        <pc:sldMkLst>
          <pc:docMk/>
          <pc:sldMk cId="1174954701" sldId="258"/>
        </pc:sldMkLst>
        <pc:spChg chg="mod">
          <ac:chgData name="PHILIPIERT Alan" userId="123d56f6-5b97-4f8c-bafd-e05bbad0b6eb" providerId="ADAL" clId="{9CDFD854-1628-4F77-B585-20EB9FAF9FE7}" dt="2021-10-15T11:33:16.311" v="3998" actId="20577"/>
          <ac:spMkLst>
            <pc:docMk/>
            <pc:sldMk cId="1174954701" sldId="258"/>
            <ac:spMk id="18" creationId="{EBAE6BA1-2AA9-43DC-8F17-E9A3FA1381CE}"/>
          </ac:spMkLst>
        </pc:spChg>
      </pc:sldChg>
      <pc:sldChg chg="modSp mod">
        <pc:chgData name="PHILIPIERT Alan" userId="123d56f6-5b97-4f8c-bafd-e05bbad0b6eb" providerId="ADAL" clId="{9CDFD854-1628-4F77-B585-20EB9FAF9FE7}" dt="2021-10-15T08:40:07.556" v="345" actId="20577"/>
        <pc:sldMkLst>
          <pc:docMk/>
          <pc:sldMk cId="1665485706" sldId="264"/>
        </pc:sldMkLst>
        <pc:spChg chg="mod">
          <ac:chgData name="PHILIPIERT Alan" userId="123d56f6-5b97-4f8c-bafd-e05bbad0b6eb" providerId="ADAL" clId="{9CDFD854-1628-4F77-B585-20EB9FAF9FE7}" dt="2021-10-15T08:40:07.556" v="345" actId="20577"/>
          <ac:spMkLst>
            <pc:docMk/>
            <pc:sldMk cId="1665485706" sldId="264"/>
            <ac:spMk id="4" creationId="{A998C2F1-0BA1-40E5-8F35-BB6D65A86ED2}"/>
          </ac:spMkLst>
        </pc:spChg>
      </pc:sldChg>
      <pc:sldChg chg="modSp mod">
        <pc:chgData name="PHILIPIERT Alan" userId="123d56f6-5b97-4f8c-bafd-e05bbad0b6eb" providerId="ADAL" clId="{9CDFD854-1628-4F77-B585-20EB9FAF9FE7}" dt="2021-10-15T08:40:45.707" v="356" actId="20577"/>
        <pc:sldMkLst>
          <pc:docMk/>
          <pc:sldMk cId="3472666431" sldId="265"/>
        </pc:sldMkLst>
        <pc:spChg chg="mod">
          <ac:chgData name="PHILIPIERT Alan" userId="123d56f6-5b97-4f8c-bafd-e05bbad0b6eb" providerId="ADAL" clId="{9CDFD854-1628-4F77-B585-20EB9FAF9FE7}" dt="2021-10-15T08:40:45.707" v="356" actId="20577"/>
          <ac:spMkLst>
            <pc:docMk/>
            <pc:sldMk cId="3472666431" sldId="265"/>
            <ac:spMk id="2" creationId="{44CA615F-61EA-429F-AEAB-F050333007FB}"/>
          </ac:spMkLst>
        </pc:spChg>
      </pc:sldChg>
      <pc:sldChg chg="modSp mod">
        <pc:chgData name="PHILIPIERT Alan" userId="123d56f6-5b97-4f8c-bafd-e05bbad0b6eb" providerId="ADAL" clId="{9CDFD854-1628-4F77-B585-20EB9FAF9FE7}" dt="2021-10-15T08:40:58.579" v="379" actId="20577"/>
        <pc:sldMkLst>
          <pc:docMk/>
          <pc:sldMk cId="1675228535" sldId="266"/>
        </pc:sldMkLst>
        <pc:spChg chg="mod">
          <ac:chgData name="PHILIPIERT Alan" userId="123d56f6-5b97-4f8c-bafd-e05bbad0b6eb" providerId="ADAL" clId="{9CDFD854-1628-4F77-B585-20EB9FAF9FE7}" dt="2021-10-15T08:40:58.579" v="379" actId="20577"/>
          <ac:spMkLst>
            <pc:docMk/>
            <pc:sldMk cId="1675228535" sldId="266"/>
            <ac:spMk id="2" creationId="{44CA615F-61EA-429F-AEAB-F050333007FB}"/>
          </ac:spMkLst>
        </pc:spChg>
      </pc:sldChg>
      <pc:sldChg chg="addSp delSp modSp mod">
        <pc:chgData name="PHILIPIERT Alan" userId="123d56f6-5b97-4f8c-bafd-e05bbad0b6eb" providerId="ADAL" clId="{9CDFD854-1628-4F77-B585-20EB9FAF9FE7}" dt="2021-10-15T11:23:39.798" v="3710" actId="22"/>
        <pc:sldMkLst>
          <pc:docMk/>
          <pc:sldMk cId="3076449143" sldId="269"/>
        </pc:sldMkLst>
        <pc:spChg chg="mod">
          <ac:chgData name="PHILIPIERT Alan" userId="123d56f6-5b97-4f8c-bafd-e05bbad0b6eb" providerId="ADAL" clId="{9CDFD854-1628-4F77-B585-20EB9FAF9FE7}" dt="2021-10-15T10:56:21.538" v="2789" actId="20577"/>
          <ac:spMkLst>
            <pc:docMk/>
            <pc:sldMk cId="3076449143" sldId="269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11:06:58.618" v="3344" actId="20577"/>
          <ac:spMkLst>
            <pc:docMk/>
            <pc:sldMk cId="3076449143" sldId="269"/>
            <ac:spMk id="4" creationId="{A998C2F1-0BA1-40E5-8F35-BB6D65A86ED2}"/>
          </ac:spMkLst>
        </pc:spChg>
        <pc:spChg chg="add del">
          <ac:chgData name="PHILIPIERT Alan" userId="123d56f6-5b97-4f8c-bafd-e05bbad0b6eb" providerId="ADAL" clId="{9CDFD854-1628-4F77-B585-20EB9FAF9FE7}" dt="2021-10-15T11:23:39.798" v="3710" actId="22"/>
          <ac:spMkLst>
            <pc:docMk/>
            <pc:sldMk cId="3076449143" sldId="269"/>
            <ac:spMk id="5" creationId="{E57BC680-902A-4DBB-A18B-3DF38745BDD9}"/>
          </ac:spMkLst>
        </pc:spChg>
      </pc:sldChg>
      <pc:sldChg chg="addSp modSp add mod">
        <pc:chgData name="PHILIPIERT Alan" userId="123d56f6-5b97-4f8c-bafd-e05bbad0b6eb" providerId="ADAL" clId="{9CDFD854-1628-4F77-B585-20EB9FAF9FE7}" dt="2021-10-15T10:39:21.740" v="2419" actId="20577"/>
        <pc:sldMkLst>
          <pc:docMk/>
          <pc:sldMk cId="1282728085" sldId="271"/>
        </pc:sldMkLst>
        <pc:spChg chg="mod">
          <ac:chgData name="PHILIPIERT Alan" userId="123d56f6-5b97-4f8c-bafd-e05bbad0b6eb" providerId="ADAL" clId="{9CDFD854-1628-4F77-B585-20EB9FAF9FE7}" dt="2021-10-15T08:40:50.747" v="367" actId="20577"/>
          <ac:spMkLst>
            <pc:docMk/>
            <pc:sldMk cId="1282728085" sldId="271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10:39:21.740" v="2419" actId="20577"/>
          <ac:spMkLst>
            <pc:docMk/>
            <pc:sldMk cId="1282728085" sldId="271"/>
            <ac:spMk id="4" creationId="{A998C2F1-0BA1-40E5-8F35-BB6D65A86ED2}"/>
          </ac:spMkLst>
        </pc:spChg>
        <pc:picChg chg="add mod">
          <ac:chgData name="PHILIPIERT Alan" userId="123d56f6-5b97-4f8c-bafd-e05bbad0b6eb" providerId="ADAL" clId="{9CDFD854-1628-4F77-B585-20EB9FAF9FE7}" dt="2021-10-15T08:28:18.853" v="101" actId="1076"/>
          <ac:picMkLst>
            <pc:docMk/>
            <pc:sldMk cId="1282728085" sldId="271"/>
            <ac:picMk id="5" creationId="{6FFFEA9F-93E3-4FB9-BFD9-53084ABF667E}"/>
          </ac:picMkLst>
        </pc:picChg>
      </pc:sldChg>
      <pc:sldChg chg="add del setBg">
        <pc:chgData name="PHILIPIERT Alan" userId="123d56f6-5b97-4f8c-bafd-e05bbad0b6eb" providerId="ADAL" clId="{9CDFD854-1628-4F77-B585-20EB9FAF9FE7}" dt="2021-10-15T08:06:27.670" v="1"/>
        <pc:sldMkLst>
          <pc:docMk/>
          <pc:sldMk cId="2552507524" sldId="271"/>
        </pc:sldMkLst>
      </pc:sldChg>
      <pc:sldChg chg="add del ord">
        <pc:chgData name="PHILIPIERT Alan" userId="123d56f6-5b97-4f8c-bafd-e05bbad0b6eb" providerId="ADAL" clId="{9CDFD854-1628-4F77-B585-20EB9FAF9FE7}" dt="2021-10-15T08:34:17.715" v="207" actId="47"/>
        <pc:sldMkLst>
          <pc:docMk/>
          <pc:sldMk cId="346229911" sldId="272"/>
        </pc:sldMkLst>
      </pc:sldChg>
      <pc:sldChg chg="addSp delSp modSp add mod">
        <pc:chgData name="PHILIPIERT Alan" userId="123d56f6-5b97-4f8c-bafd-e05bbad0b6eb" providerId="ADAL" clId="{9CDFD854-1628-4F77-B585-20EB9FAF9FE7}" dt="2021-10-15T09:06:54.906" v="986" actId="313"/>
        <pc:sldMkLst>
          <pc:docMk/>
          <pc:sldMk cId="1305823194" sldId="272"/>
        </pc:sldMkLst>
        <pc:spChg chg="mod">
          <ac:chgData name="PHILIPIERT Alan" userId="123d56f6-5b97-4f8c-bafd-e05bbad0b6eb" providerId="ADAL" clId="{9CDFD854-1628-4F77-B585-20EB9FAF9FE7}" dt="2021-10-15T09:06:54.906" v="986" actId="313"/>
          <ac:spMkLst>
            <pc:docMk/>
            <pc:sldMk cId="1305823194" sldId="272"/>
            <ac:spMk id="3" creationId="{AB4D65EF-DD27-4871-84D1-8AF9B0A0ECD8}"/>
          </ac:spMkLst>
        </pc:spChg>
        <pc:picChg chg="del">
          <ac:chgData name="PHILIPIERT Alan" userId="123d56f6-5b97-4f8c-bafd-e05bbad0b6eb" providerId="ADAL" clId="{9CDFD854-1628-4F77-B585-20EB9FAF9FE7}" dt="2021-10-15T08:34:25.822" v="209" actId="478"/>
          <ac:picMkLst>
            <pc:docMk/>
            <pc:sldMk cId="1305823194" sldId="272"/>
            <ac:picMk id="5" creationId="{A3232539-AC48-4A88-98E7-CD442F70D92D}"/>
          </ac:picMkLst>
        </pc:picChg>
        <pc:picChg chg="add mod">
          <ac:chgData name="PHILIPIERT Alan" userId="123d56f6-5b97-4f8c-bafd-e05bbad0b6eb" providerId="ADAL" clId="{9CDFD854-1628-4F77-B585-20EB9FAF9FE7}" dt="2021-10-15T08:36:08.748" v="324" actId="1076"/>
          <ac:picMkLst>
            <pc:docMk/>
            <pc:sldMk cId="1305823194" sldId="272"/>
            <ac:picMk id="6" creationId="{C5FA00D7-A3E0-4EA1-9700-0F1FD4AFEF44}"/>
          </ac:picMkLst>
        </pc:picChg>
      </pc:sldChg>
      <pc:sldChg chg="add del setBg">
        <pc:chgData name="PHILIPIERT Alan" userId="123d56f6-5b97-4f8c-bafd-e05bbad0b6eb" providerId="ADAL" clId="{9CDFD854-1628-4F77-B585-20EB9FAF9FE7}" dt="2021-10-15T08:44:43.856" v="383"/>
        <pc:sldMkLst>
          <pc:docMk/>
          <pc:sldMk cId="265589026" sldId="273"/>
        </pc:sldMkLst>
      </pc:sldChg>
      <pc:sldChg chg="addSp delSp modSp add mod ord modNotesTx">
        <pc:chgData name="PHILIPIERT Alan" userId="123d56f6-5b97-4f8c-bafd-e05bbad0b6eb" providerId="ADAL" clId="{9CDFD854-1628-4F77-B585-20EB9FAF9FE7}" dt="2021-10-15T09:25:09.631" v="1559" actId="20577"/>
        <pc:sldMkLst>
          <pc:docMk/>
          <pc:sldMk cId="3026977073" sldId="273"/>
        </pc:sldMkLst>
        <pc:spChg chg="mod">
          <ac:chgData name="PHILIPIERT Alan" userId="123d56f6-5b97-4f8c-bafd-e05bbad0b6eb" providerId="ADAL" clId="{9CDFD854-1628-4F77-B585-20EB9FAF9FE7}" dt="2021-10-15T09:20:44.323" v="1166" actId="20577"/>
          <ac:spMkLst>
            <pc:docMk/>
            <pc:sldMk cId="3026977073" sldId="273"/>
            <ac:spMk id="2" creationId="{44CA615F-61EA-429F-AEAB-F050333007FB}"/>
          </ac:spMkLst>
        </pc:spChg>
        <pc:spChg chg="add del mod">
          <ac:chgData name="PHILIPIERT Alan" userId="123d56f6-5b97-4f8c-bafd-e05bbad0b6eb" providerId="ADAL" clId="{9CDFD854-1628-4F77-B585-20EB9FAF9FE7}" dt="2021-10-15T09:12:04.863" v="1084" actId="478"/>
          <ac:spMkLst>
            <pc:docMk/>
            <pc:sldMk cId="3026977073" sldId="273"/>
            <ac:spMk id="3" creationId="{42F1547B-E6FE-4F55-9D8A-39BBD3F988A2}"/>
          </ac:spMkLst>
        </pc:spChg>
        <pc:spChg chg="del mod">
          <ac:chgData name="PHILIPIERT Alan" userId="123d56f6-5b97-4f8c-bafd-e05bbad0b6eb" providerId="ADAL" clId="{9CDFD854-1628-4F77-B585-20EB9FAF9FE7}" dt="2021-10-15T09:12:06.503" v="1085" actId="478"/>
          <ac:spMkLst>
            <pc:docMk/>
            <pc:sldMk cId="3026977073" sldId="273"/>
            <ac:spMk id="4" creationId="{A998C2F1-0BA1-40E5-8F35-BB6D65A86ED2}"/>
          </ac:spMkLst>
        </pc:spChg>
        <pc:spChg chg="add mod">
          <ac:chgData name="PHILIPIERT Alan" userId="123d56f6-5b97-4f8c-bafd-e05bbad0b6eb" providerId="ADAL" clId="{9CDFD854-1628-4F77-B585-20EB9FAF9FE7}" dt="2021-10-15T09:25:09.631" v="1559" actId="20577"/>
          <ac:spMkLst>
            <pc:docMk/>
            <pc:sldMk cId="3026977073" sldId="273"/>
            <ac:spMk id="6" creationId="{3E60EE84-E56A-48A1-BC1A-2F1D1AA8C921}"/>
          </ac:spMkLst>
        </pc:spChg>
        <pc:spChg chg="add del mod">
          <ac:chgData name="PHILIPIERT Alan" userId="123d56f6-5b97-4f8c-bafd-e05bbad0b6eb" providerId="ADAL" clId="{9CDFD854-1628-4F77-B585-20EB9FAF9FE7}" dt="2021-10-15T09:12:04.439" v="1083" actId="478"/>
          <ac:spMkLst>
            <pc:docMk/>
            <pc:sldMk cId="3026977073" sldId="273"/>
            <ac:spMk id="7" creationId="{98C1AA1D-BF23-442E-AF28-27BA65D471F8}"/>
          </ac:spMkLst>
        </pc:spChg>
        <pc:spChg chg="add mod">
          <ac:chgData name="PHILIPIERT Alan" userId="123d56f6-5b97-4f8c-bafd-e05bbad0b6eb" providerId="ADAL" clId="{9CDFD854-1628-4F77-B585-20EB9FAF9FE7}" dt="2021-10-15T09:12:16.290" v="1107" actId="20577"/>
          <ac:spMkLst>
            <pc:docMk/>
            <pc:sldMk cId="3026977073" sldId="273"/>
            <ac:spMk id="8" creationId="{F04B5EAF-28D0-4EA6-A495-C87386DA74EE}"/>
          </ac:spMkLst>
        </pc:spChg>
        <pc:spChg chg="add del">
          <ac:chgData name="PHILIPIERT Alan" userId="123d56f6-5b97-4f8c-bafd-e05bbad0b6eb" providerId="ADAL" clId="{9CDFD854-1628-4F77-B585-20EB9FAF9FE7}" dt="2021-10-15T09:12:24.931" v="1109" actId="22"/>
          <ac:spMkLst>
            <pc:docMk/>
            <pc:sldMk cId="3026977073" sldId="273"/>
            <ac:spMk id="10" creationId="{AB743DE1-131F-4A18-856A-953896EA4396}"/>
          </ac:spMkLst>
        </pc:spChg>
        <pc:picChg chg="del">
          <ac:chgData name="PHILIPIERT Alan" userId="123d56f6-5b97-4f8c-bafd-e05bbad0b6eb" providerId="ADAL" clId="{9CDFD854-1628-4F77-B585-20EB9FAF9FE7}" dt="2021-10-15T08:53:16.830" v="742" actId="478"/>
          <ac:picMkLst>
            <pc:docMk/>
            <pc:sldMk cId="3026977073" sldId="273"/>
            <ac:picMk id="5" creationId="{6FFFEA9F-93E3-4FB9-BFD9-53084ABF667E}"/>
          </ac:picMkLst>
        </pc:picChg>
      </pc:sldChg>
      <pc:sldChg chg="add del setBg">
        <pc:chgData name="PHILIPIERT Alan" userId="123d56f6-5b97-4f8c-bafd-e05bbad0b6eb" providerId="ADAL" clId="{9CDFD854-1628-4F77-B585-20EB9FAF9FE7}" dt="2021-10-15T08:41:26.821" v="381"/>
        <pc:sldMkLst>
          <pc:docMk/>
          <pc:sldMk cId="3708433910" sldId="273"/>
        </pc:sldMkLst>
      </pc:sldChg>
      <pc:sldChg chg="addSp delSp modSp add mod">
        <pc:chgData name="PHILIPIERT Alan" userId="123d56f6-5b97-4f8c-bafd-e05bbad0b6eb" providerId="ADAL" clId="{9CDFD854-1628-4F77-B585-20EB9FAF9FE7}" dt="2021-10-15T09:24:17.059" v="1462" actId="20577"/>
        <pc:sldMkLst>
          <pc:docMk/>
          <pc:sldMk cId="383834335" sldId="274"/>
        </pc:sldMkLst>
        <pc:spChg chg="mod">
          <ac:chgData name="PHILIPIERT Alan" userId="123d56f6-5b97-4f8c-bafd-e05bbad0b6eb" providerId="ADAL" clId="{9CDFD854-1628-4F77-B585-20EB9FAF9FE7}" dt="2021-10-15T09:08:36.671" v="1001" actId="20577"/>
          <ac:spMkLst>
            <pc:docMk/>
            <pc:sldMk cId="383834335" sldId="274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09:08:40.038" v="1002" actId="1076"/>
          <ac:spMkLst>
            <pc:docMk/>
            <pc:sldMk cId="383834335" sldId="274"/>
            <ac:spMk id="3" creationId="{42F1547B-E6FE-4F55-9D8A-39BBD3F988A2}"/>
          </ac:spMkLst>
        </pc:spChg>
        <pc:spChg chg="mod">
          <ac:chgData name="PHILIPIERT Alan" userId="123d56f6-5b97-4f8c-bafd-e05bbad0b6eb" providerId="ADAL" clId="{9CDFD854-1628-4F77-B585-20EB9FAF9FE7}" dt="2021-10-15T09:24:17.059" v="1462" actId="20577"/>
          <ac:spMkLst>
            <pc:docMk/>
            <pc:sldMk cId="383834335" sldId="274"/>
            <ac:spMk id="4" creationId="{A998C2F1-0BA1-40E5-8F35-BB6D65A86ED2}"/>
          </ac:spMkLst>
        </pc:spChg>
        <pc:spChg chg="del">
          <ac:chgData name="PHILIPIERT Alan" userId="123d56f6-5b97-4f8c-bafd-e05bbad0b6eb" providerId="ADAL" clId="{9CDFD854-1628-4F77-B585-20EB9FAF9FE7}" dt="2021-10-15T09:08:27.033" v="988" actId="478"/>
          <ac:spMkLst>
            <pc:docMk/>
            <pc:sldMk cId="383834335" sldId="274"/>
            <ac:spMk id="6" creationId="{3E60EE84-E56A-48A1-BC1A-2F1D1AA8C921}"/>
          </ac:spMkLst>
        </pc:spChg>
        <pc:spChg chg="del">
          <ac:chgData name="PHILIPIERT Alan" userId="123d56f6-5b97-4f8c-bafd-e05bbad0b6eb" providerId="ADAL" clId="{9CDFD854-1628-4F77-B585-20EB9FAF9FE7}" dt="2021-10-15T09:08:28.903" v="989" actId="478"/>
          <ac:spMkLst>
            <pc:docMk/>
            <pc:sldMk cId="383834335" sldId="274"/>
            <ac:spMk id="7" creationId="{98C1AA1D-BF23-442E-AF28-27BA65D471F8}"/>
          </ac:spMkLst>
        </pc:spChg>
        <pc:spChg chg="add del">
          <ac:chgData name="PHILIPIERT Alan" userId="123d56f6-5b97-4f8c-bafd-e05bbad0b6eb" providerId="ADAL" clId="{9CDFD854-1628-4F77-B585-20EB9FAF9FE7}" dt="2021-10-15T09:11:59.504" v="1082" actId="478"/>
          <ac:spMkLst>
            <pc:docMk/>
            <pc:sldMk cId="383834335" sldId="274"/>
            <ac:spMk id="8" creationId="{E581138C-041F-4E0A-B643-D13D4DE124FF}"/>
          </ac:spMkLst>
        </pc:spChg>
      </pc:sldChg>
      <pc:sldChg chg="add del setBg">
        <pc:chgData name="PHILIPIERT Alan" userId="123d56f6-5b97-4f8c-bafd-e05bbad0b6eb" providerId="ADAL" clId="{9CDFD854-1628-4F77-B585-20EB9FAF9FE7}" dt="2021-10-15T09:12:54.778" v="1116"/>
        <pc:sldMkLst>
          <pc:docMk/>
          <pc:sldMk cId="1738023367" sldId="275"/>
        </pc:sldMkLst>
      </pc:sldChg>
      <pc:sldChg chg="addSp delSp modSp add mod">
        <pc:chgData name="PHILIPIERT Alan" userId="123d56f6-5b97-4f8c-bafd-e05bbad0b6eb" providerId="ADAL" clId="{9CDFD854-1628-4F77-B585-20EB9FAF9FE7}" dt="2021-10-15T09:45:05.520" v="1811" actId="20577"/>
        <pc:sldMkLst>
          <pc:docMk/>
          <pc:sldMk cId="1765636098" sldId="275"/>
        </pc:sldMkLst>
        <pc:spChg chg="mod">
          <ac:chgData name="PHILIPIERT Alan" userId="123d56f6-5b97-4f8c-bafd-e05bbad0b6eb" providerId="ADAL" clId="{9CDFD854-1628-4F77-B585-20EB9FAF9FE7}" dt="2021-10-15T09:44:44.004" v="1786" actId="1076"/>
          <ac:spMkLst>
            <pc:docMk/>
            <pc:sldMk cId="1765636098" sldId="275"/>
            <ac:spMk id="2" creationId="{44CA615F-61EA-429F-AEAB-F050333007FB}"/>
          </ac:spMkLst>
        </pc:spChg>
        <pc:spChg chg="del">
          <ac:chgData name="PHILIPIERT Alan" userId="123d56f6-5b97-4f8c-bafd-e05bbad0b6eb" providerId="ADAL" clId="{9CDFD854-1628-4F77-B585-20EB9FAF9FE7}" dt="2021-10-15T09:13:04.374" v="1139" actId="478"/>
          <ac:spMkLst>
            <pc:docMk/>
            <pc:sldMk cId="1765636098" sldId="275"/>
            <ac:spMk id="3" creationId="{42F1547B-E6FE-4F55-9D8A-39BBD3F988A2}"/>
          </ac:spMkLst>
        </pc:spChg>
        <pc:spChg chg="mod">
          <ac:chgData name="PHILIPIERT Alan" userId="123d56f6-5b97-4f8c-bafd-e05bbad0b6eb" providerId="ADAL" clId="{9CDFD854-1628-4F77-B585-20EB9FAF9FE7}" dt="2021-10-15T09:44:38.280" v="1784" actId="20577"/>
          <ac:spMkLst>
            <pc:docMk/>
            <pc:sldMk cId="1765636098" sldId="275"/>
            <ac:spMk id="4" creationId="{A998C2F1-0BA1-40E5-8F35-BB6D65A86ED2}"/>
          </ac:spMkLst>
        </pc:spChg>
        <pc:spChg chg="add mod">
          <ac:chgData name="PHILIPIERT Alan" userId="123d56f6-5b97-4f8c-bafd-e05bbad0b6eb" providerId="ADAL" clId="{9CDFD854-1628-4F77-B585-20EB9FAF9FE7}" dt="2021-10-15T09:45:05.520" v="1811" actId="20577"/>
          <ac:spMkLst>
            <pc:docMk/>
            <pc:sldMk cId="1765636098" sldId="275"/>
            <ac:spMk id="5" creationId="{7DD81A9A-3360-4845-8F42-A5740C101100}"/>
          </ac:spMkLst>
        </pc:spChg>
      </pc:sldChg>
      <pc:sldChg chg="add del setBg">
        <pc:chgData name="PHILIPIERT Alan" userId="123d56f6-5b97-4f8c-bafd-e05bbad0b6eb" providerId="ADAL" clId="{9CDFD854-1628-4F77-B585-20EB9FAF9FE7}" dt="2021-10-15T09:46:40.347" v="1813"/>
        <pc:sldMkLst>
          <pc:docMk/>
          <pc:sldMk cId="325363268" sldId="276"/>
        </pc:sldMkLst>
      </pc:sldChg>
      <pc:sldChg chg="addSp delSp modSp add mod">
        <pc:chgData name="PHILIPIERT Alan" userId="123d56f6-5b97-4f8c-bafd-e05bbad0b6eb" providerId="ADAL" clId="{9CDFD854-1628-4F77-B585-20EB9FAF9FE7}" dt="2021-10-15T10:11:37.851" v="2139" actId="22"/>
        <pc:sldMkLst>
          <pc:docMk/>
          <pc:sldMk cId="2562865475" sldId="276"/>
        </pc:sldMkLst>
        <pc:spChg chg="mod">
          <ac:chgData name="PHILIPIERT Alan" userId="123d56f6-5b97-4f8c-bafd-e05bbad0b6eb" providerId="ADAL" clId="{9CDFD854-1628-4F77-B585-20EB9FAF9FE7}" dt="2021-10-15T10:11:06.288" v="2137" actId="20577"/>
          <ac:spMkLst>
            <pc:docMk/>
            <pc:sldMk cId="2562865475" sldId="276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10:10:23.826" v="2136" actId="20577"/>
          <ac:spMkLst>
            <pc:docMk/>
            <pc:sldMk cId="2562865475" sldId="276"/>
            <ac:spMk id="4" creationId="{A998C2F1-0BA1-40E5-8F35-BB6D65A86ED2}"/>
          </ac:spMkLst>
        </pc:spChg>
        <pc:spChg chg="del">
          <ac:chgData name="PHILIPIERT Alan" userId="123d56f6-5b97-4f8c-bafd-e05bbad0b6eb" providerId="ADAL" clId="{9CDFD854-1628-4F77-B585-20EB9FAF9FE7}" dt="2021-10-15T10:10:16.138" v="2129" actId="478"/>
          <ac:spMkLst>
            <pc:docMk/>
            <pc:sldMk cId="2562865475" sldId="276"/>
            <ac:spMk id="5" creationId="{7DD81A9A-3360-4845-8F42-A5740C101100}"/>
          </ac:spMkLst>
        </pc:spChg>
        <pc:spChg chg="add del">
          <ac:chgData name="PHILIPIERT Alan" userId="123d56f6-5b97-4f8c-bafd-e05bbad0b6eb" providerId="ADAL" clId="{9CDFD854-1628-4F77-B585-20EB9FAF9FE7}" dt="2021-10-15T10:11:37.851" v="2139" actId="22"/>
          <ac:spMkLst>
            <pc:docMk/>
            <pc:sldMk cId="2562865475" sldId="276"/>
            <ac:spMk id="6" creationId="{DC0302F6-8A36-46A6-BB6E-D95095DFC313}"/>
          </ac:spMkLst>
        </pc:spChg>
      </pc:sldChg>
      <pc:sldChg chg="modSp add mod">
        <pc:chgData name="PHILIPIERT Alan" userId="123d56f6-5b97-4f8c-bafd-e05bbad0b6eb" providerId="ADAL" clId="{9CDFD854-1628-4F77-B585-20EB9FAF9FE7}" dt="2021-10-15T10:17:11.245" v="2268" actId="20577"/>
        <pc:sldMkLst>
          <pc:docMk/>
          <pc:sldMk cId="1103268560" sldId="277"/>
        </pc:sldMkLst>
        <pc:spChg chg="mod">
          <ac:chgData name="PHILIPIERT Alan" userId="123d56f6-5b97-4f8c-bafd-e05bbad0b6eb" providerId="ADAL" clId="{9CDFD854-1628-4F77-B585-20EB9FAF9FE7}" dt="2021-10-15T10:11:48.695" v="2167" actId="20577"/>
          <ac:spMkLst>
            <pc:docMk/>
            <pc:sldMk cId="1103268560" sldId="277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10:17:11.245" v="2268" actId="20577"/>
          <ac:spMkLst>
            <pc:docMk/>
            <pc:sldMk cId="1103268560" sldId="277"/>
            <ac:spMk id="4" creationId="{A998C2F1-0BA1-40E5-8F35-BB6D65A86ED2}"/>
          </ac:spMkLst>
        </pc:spChg>
      </pc:sldChg>
      <pc:sldChg chg="addSp delSp modSp add mod">
        <pc:chgData name="PHILIPIERT Alan" userId="123d56f6-5b97-4f8c-bafd-e05bbad0b6eb" providerId="ADAL" clId="{9CDFD854-1628-4F77-B585-20EB9FAF9FE7}" dt="2021-10-15T10:18:50.330" v="2403" actId="20577"/>
        <pc:sldMkLst>
          <pc:docMk/>
          <pc:sldMk cId="1235977155" sldId="278"/>
        </pc:sldMkLst>
        <pc:spChg chg="mod">
          <ac:chgData name="PHILIPIERT Alan" userId="123d56f6-5b97-4f8c-bafd-e05bbad0b6eb" providerId="ADAL" clId="{9CDFD854-1628-4F77-B585-20EB9FAF9FE7}" dt="2021-10-15T10:17:51.233" v="2286" actId="20577"/>
          <ac:spMkLst>
            <pc:docMk/>
            <pc:sldMk cId="1235977155" sldId="278"/>
            <ac:spMk id="2" creationId="{74F66064-B49E-4F3E-B9E9-9A024E0AE356}"/>
          </ac:spMkLst>
        </pc:spChg>
        <pc:spChg chg="mod">
          <ac:chgData name="PHILIPIERT Alan" userId="123d56f6-5b97-4f8c-bafd-e05bbad0b6eb" providerId="ADAL" clId="{9CDFD854-1628-4F77-B585-20EB9FAF9FE7}" dt="2021-10-15T10:18:50.330" v="2403" actId="20577"/>
          <ac:spMkLst>
            <pc:docMk/>
            <pc:sldMk cId="1235977155" sldId="278"/>
            <ac:spMk id="3" creationId="{AB4D65EF-DD27-4871-84D1-8AF9B0A0ECD8}"/>
          </ac:spMkLst>
        </pc:spChg>
        <pc:picChg chg="add del mod">
          <ac:chgData name="PHILIPIERT Alan" userId="123d56f6-5b97-4f8c-bafd-e05bbad0b6eb" providerId="ADAL" clId="{9CDFD854-1628-4F77-B585-20EB9FAF9FE7}" dt="2021-10-15T10:18:23.170" v="2321" actId="478"/>
          <ac:picMkLst>
            <pc:docMk/>
            <pc:sldMk cId="1235977155" sldId="278"/>
            <ac:picMk id="5" creationId="{0BB8168F-26B5-4883-ABBF-5262E7C2C661}"/>
          </ac:picMkLst>
        </pc:picChg>
        <pc:picChg chg="del">
          <ac:chgData name="PHILIPIERT Alan" userId="123d56f6-5b97-4f8c-bafd-e05bbad0b6eb" providerId="ADAL" clId="{9CDFD854-1628-4F77-B585-20EB9FAF9FE7}" dt="2021-10-15T10:18:02.666" v="2318" actId="478"/>
          <ac:picMkLst>
            <pc:docMk/>
            <pc:sldMk cId="1235977155" sldId="278"/>
            <ac:picMk id="7" creationId="{64EDA8B8-B8FB-408C-BDEC-1FD668447FD8}"/>
          </ac:picMkLst>
        </pc:picChg>
      </pc:sldChg>
      <pc:sldChg chg="modSp add mod">
        <pc:chgData name="PHILIPIERT Alan" userId="123d56f6-5b97-4f8c-bafd-e05bbad0b6eb" providerId="ADAL" clId="{9CDFD854-1628-4F77-B585-20EB9FAF9FE7}" dt="2021-10-15T11:29:48.964" v="3790" actId="20577"/>
        <pc:sldMkLst>
          <pc:docMk/>
          <pc:sldMk cId="1184507492" sldId="279"/>
        </pc:sldMkLst>
        <pc:spChg chg="mod">
          <ac:chgData name="PHILIPIERT Alan" userId="123d56f6-5b97-4f8c-bafd-e05bbad0b6eb" providerId="ADAL" clId="{9CDFD854-1628-4F77-B585-20EB9FAF9FE7}" dt="2021-10-15T11:29:48.964" v="3790" actId="20577"/>
          <ac:spMkLst>
            <pc:docMk/>
            <pc:sldMk cId="1184507492" sldId="279"/>
            <ac:spMk id="4" creationId="{A998C2F1-0BA1-40E5-8F35-BB6D65A86ED2}"/>
          </ac:spMkLst>
        </pc:spChg>
      </pc:sldChg>
      <pc:sldChg chg="add del setBg">
        <pc:chgData name="PHILIPIERT Alan" userId="123d56f6-5b97-4f8c-bafd-e05bbad0b6eb" providerId="ADAL" clId="{9CDFD854-1628-4F77-B585-20EB9FAF9FE7}" dt="2021-10-15T10:47:54.015" v="2587"/>
        <pc:sldMkLst>
          <pc:docMk/>
          <pc:sldMk cId="3570761629" sldId="279"/>
        </pc:sldMkLst>
      </pc:sldChg>
      <pc:sldChg chg="addSp modSp add mod">
        <pc:chgData name="PHILIPIERT Alan" userId="123d56f6-5b97-4f8c-bafd-e05bbad0b6eb" providerId="ADAL" clId="{9CDFD854-1628-4F77-B585-20EB9FAF9FE7}" dt="2021-10-15T11:01:45.225" v="3056" actId="1076"/>
        <pc:sldMkLst>
          <pc:docMk/>
          <pc:sldMk cId="2038530762" sldId="280"/>
        </pc:sldMkLst>
        <pc:spChg chg="mod">
          <ac:chgData name="PHILIPIERT Alan" userId="123d56f6-5b97-4f8c-bafd-e05bbad0b6eb" providerId="ADAL" clId="{9CDFD854-1628-4F77-B585-20EB9FAF9FE7}" dt="2021-10-15T10:58:51.307" v="2934" actId="20577"/>
          <ac:spMkLst>
            <pc:docMk/>
            <pc:sldMk cId="2038530762" sldId="280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11:01:26.477" v="3054" actId="20577"/>
          <ac:spMkLst>
            <pc:docMk/>
            <pc:sldMk cId="2038530762" sldId="280"/>
            <ac:spMk id="4" creationId="{A998C2F1-0BA1-40E5-8F35-BB6D65A86ED2}"/>
          </ac:spMkLst>
        </pc:spChg>
        <pc:picChg chg="add mod">
          <ac:chgData name="PHILIPIERT Alan" userId="123d56f6-5b97-4f8c-bafd-e05bbad0b6eb" providerId="ADAL" clId="{9CDFD854-1628-4F77-B585-20EB9FAF9FE7}" dt="2021-10-15T11:01:45.225" v="3056" actId="1076"/>
          <ac:picMkLst>
            <pc:docMk/>
            <pc:sldMk cId="2038530762" sldId="280"/>
            <ac:picMk id="5" creationId="{E4F3CAE9-13A8-4575-BE64-0A094F28BDF1}"/>
          </ac:picMkLst>
        </pc:picChg>
      </pc:sldChg>
      <pc:sldChg chg="delSp modSp add mod">
        <pc:chgData name="PHILIPIERT Alan" userId="123d56f6-5b97-4f8c-bafd-e05bbad0b6eb" providerId="ADAL" clId="{9CDFD854-1628-4F77-B585-20EB9FAF9FE7}" dt="2021-10-15T11:11:12.458" v="3435" actId="20577"/>
        <pc:sldMkLst>
          <pc:docMk/>
          <pc:sldMk cId="348092271" sldId="281"/>
        </pc:sldMkLst>
        <pc:spChg chg="mod">
          <ac:chgData name="PHILIPIERT Alan" userId="123d56f6-5b97-4f8c-bafd-e05bbad0b6eb" providerId="ADAL" clId="{9CDFD854-1628-4F77-B585-20EB9FAF9FE7}" dt="2021-10-15T11:03:42.393" v="3117" actId="20577"/>
          <ac:spMkLst>
            <pc:docMk/>
            <pc:sldMk cId="348092271" sldId="281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11:11:12.458" v="3435" actId="20577"/>
          <ac:spMkLst>
            <pc:docMk/>
            <pc:sldMk cId="348092271" sldId="281"/>
            <ac:spMk id="4" creationId="{A998C2F1-0BA1-40E5-8F35-BB6D65A86ED2}"/>
          </ac:spMkLst>
        </pc:spChg>
        <pc:picChg chg="del">
          <ac:chgData name="PHILIPIERT Alan" userId="123d56f6-5b97-4f8c-bafd-e05bbad0b6eb" providerId="ADAL" clId="{9CDFD854-1628-4F77-B585-20EB9FAF9FE7}" dt="2021-10-15T11:05:19.402" v="3256" actId="478"/>
          <ac:picMkLst>
            <pc:docMk/>
            <pc:sldMk cId="348092271" sldId="281"/>
            <ac:picMk id="5" creationId="{E4F3CAE9-13A8-4575-BE64-0A094F28BDF1}"/>
          </ac:picMkLst>
        </pc:picChg>
      </pc:sldChg>
      <pc:sldChg chg="add del setBg">
        <pc:chgData name="PHILIPIERT Alan" userId="123d56f6-5b97-4f8c-bafd-e05bbad0b6eb" providerId="ADAL" clId="{9CDFD854-1628-4F77-B585-20EB9FAF9FE7}" dt="2021-10-15T11:03:32.421" v="3094"/>
        <pc:sldMkLst>
          <pc:docMk/>
          <pc:sldMk cId="3601772244" sldId="281"/>
        </pc:sldMkLst>
      </pc:sldChg>
      <pc:sldChg chg="modSp add mod ord">
        <pc:chgData name="PHILIPIERT Alan" userId="123d56f6-5b97-4f8c-bafd-e05bbad0b6eb" providerId="ADAL" clId="{9CDFD854-1628-4F77-B585-20EB9FAF9FE7}" dt="2021-10-15T11:16:13.795" v="3708" actId="20577"/>
        <pc:sldMkLst>
          <pc:docMk/>
          <pc:sldMk cId="1621412732" sldId="282"/>
        </pc:sldMkLst>
        <pc:spChg chg="mod">
          <ac:chgData name="PHILIPIERT Alan" userId="123d56f6-5b97-4f8c-bafd-e05bbad0b6eb" providerId="ADAL" clId="{9CDFD854-1628-4F77-B585-20EB9FAF9FE7}" dt="2021-10-15T11:13:07.497" v="3452" actId="20577"/>
          <ac:spMkLst>
            <pc:docMk/>
            <pc:sldMk cId="1621412732" sldId="282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11:16:13.795" v="3708" actId="20577"/>
          <ac:spMkLst>
            <pc:docMk/>
            <pc:sldMk cId="1621412732" sldId="282"/>
            <ac:spMk id="4" creationId="{A998C2F1-0BA1-40E5-8F35-BB6D65A86ED2}"/>
          </ac:spMkLst>
        </pc:spChg>
      </pc:sldChg>
      <pc:sldChg chg="add del setBg">
        <pc:chgData name="PHILIPIERT Alan" userId="123d56f6-5b97-4f8c-bafd-e05bbad0b6eb" providerId="ADAL" clId="{9CDFD854-1628-4F77-B585-20EB9FAF9FE7}" dt="2021-10-15T11:12:51.836" v="3437"/>
        <pc:sldMkLst>
          <pc:docMk/>
          <pc:sldMk cId="3559048187" sldId="282"/>
        </pc:sldMkLst>
      </pc:sldChg>
      <pc:sldChg chg="modSp add mod">
        <pc:chgData name="PHILIPIERT Alan" userId="123d56f6-5b97-4f8c-bafd-e05bbad0b6eb" providerId="ADAL" clId="{9CDFD854-1628-4F77-B585-20EB9FAF9FE7}" dt="2021-10-15T11:56:05.529" v="4321" actId="20577"/>
        <pc:sldMkLst>
          <pc:docMk/>
          <pc:sldMk cId="3305718255" sldId="283"/>
        </pc:sldMkLst>
        <pc:spChg chg="mod">
          <ac:chgData name="PHILIPIERT Alan" userId="123d56f6-5b97-4f8c-bafd-e05bbad0b6eb" providerId="ADAL" clId="{9CDFD854-1628-4F77-B585-20EB9FAF9FE7}" dt="2021-10-15T11:56:05.529" v="4321" actId="20577"/>
          <ac:spMkLst>
            <pc:docMk/>
            <pc:sldMk cId="3305718255" sldId="283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11:49:29.877" v="4243" actId="1076"/>
          <ac:spMkLst>
            <pc:docMk/>
            <pc:sldMk cId="3305718255" sldId="283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9CDFD854-1628-4F77-B585-20EB9FAF9FE7}" dt="2021-10-15T12:09:05.077" v="4485" actId="1076"/>
        <pc:sldMkLst>
          <pc:docMk/>
          <pc:sldMk cId="2861495682" sldId="284"/>
        </pc:sldMkLst>
        <pc:spChg chg="mod">
          <ac:chgData name="PHILIPIERT Alan" userId="123d56f6-5b97-4f8c-bafd-e05bbad0b6eb" providerId="ADAL" clId="{9CDFD854-1628-4F77-B585-20EB9FAF9FE7}" dt="2021-10-15T12:09:05.077" v="4485" actId="1076"/>
          <ac:spMkLst>
            <pc:docMk/>
            <pc:sldMk cId="2861495682" sldId="284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9CDFD854-1628-4F77-B585-20EB9FAF9FE7}" dt="2021-10-15T12:11:08.838" v="4501"/>
        <pc:sldMkLst>
          <pc:docMk/>
          <pc:sldMk cId="1970663352" sldId="285"/>
        </pc:sldMkLst>
        <pc:spChg chg="mod">
          <ac:chgData name="PHILIPIERT Alan" userId="123d56f6-5b97-4f8c-bafd-e05bbad0b6eb" providerId="ADAL" clId="{9CDFD854-1628-4F77-B585-20EB9FAF9FE7}" dt="2021-10-15T12:11:08.838" v="4501"/>
          <ac:spMkLst>
            <pc:docMk/>
            <pc:sldMk cId="1970663352" sldId="285"/>
            <ac:spMk id="4" creationId="{A998C2F1-0BA1-40E5-8F35-BB6D65A86ED2}"/>
          </ac:spMkLst>
        </pc:spChg>
      </pc:sldChg>
      <pc:sldChg chg="add del setBg">
        <pc:chgData name="PHILIPIERT Alan" userId="123d56f6-5b97-4f8c-bafd-e05bbad0b6eb" providerId="ADAL" clId="{9CDFD854-1628-4F77-B585-20EB9FAF9FE7}" dt="2021-10-15T12:16:27.344" v="4503"/>
        <pc:sldMkLst>
          <pc:docMk/>
          <pc:sldMk cId="1157767745" sldId="286"/>
        </pc:sldMkLst>
      </pc:sldChg>
      <pc:sldChg chg="modSp add mod">
        <pc:chgData name="PHILIPIERT Alan" userId="123d56f6-5b97-4f8c-bafd-e05bbad0b6eb" providerId="ADAL" clId="{9CDFD854-1628-4F77-B585-20EB9FAF9FE7}" dt="2021-10-15T12:20:16.670" v="4521" actId="20577"/>
        <pc:sldMkLst>
          <pc:docMk/>
          <pc:sldMk cId="1319601014" sldId="286"/>
        </pc:sldMkLst>
        <pc:spChg chg="mod">
          <ac:chgData name="PHILIPIERT Alan" userId="123d56f6-5b97-4f8c-bafd-e05bbad0b6eb" providerId="ADAL" clId="{9CDFD854-1628-4F77-B585-20EB9FAF9FE7}" dt="2021-10-15T12:16:36.196" v="4510" actId="20577"/>
          <ac:spMkLst>
            <pc:docMk/>
            <pc:sldMk cId="1319601014" sldId="286"/>
            <ac:spMk id="2" creationId="{44CA615F-61EA-429F-AEAB-F050333007FB}"/>
          </ac:spMkLst>
        </pc:spChg>
        <pc:spChg chg="mod">
          <ac:chgData name="PHILIPIERT Alan" userId="123d56f6-5b97-4f8c-bafd-e05bbad0b6eb" providerId="ADAL" clId="{9CDFD854-1628-4F77-B585-20EB9FAF9FE7}" dt="2021-10-15T12:20:16.670" v="4521" actId="20577"/>
          <ac:spMkLst>
            <pc:docMk/>
            <pc:sldMk cId="1319601014" sldId="286"/>
            <ac:spMk id="4" creationId="{A998C2F1-0BA1-40E5-8F35-BB6D65A86ED2}"/>
          </ac:spMkLst>
        </pc:spChg>
      </pc:sldChg>
      <pc:sldChg chg="modSp add mod">
        <pc:chgData name="PHILIPIERT Alan" userId="123d56f6-5b97-4f8c-bafd-e05bbad0b6eb" providerId="ADAL" clId="{9CDFD854-1628-4F77-B585-20EB9FAF9FE7}" dt="2021-10-15T12:20:27.491" v="4538" actId="20577"/>
        <pc:sldMkLst>
          <pc:docMk/>
          <pc:sldMk cId="3604087876" sldId="287"/>
        </pc:sldMkLst>
        <pc:spChg chg="mod">
          <ac:chgData name="PHILIPIERT Alan" userId="123d56f6-5b97-4f8c-bafd-e05bbad0b6eb" providerId="ADAL" clId="{9CDFD854-1628-4F77-B585-20EB9FAF9FE7}" dt="2021-10-15T12:20:27.491" v="4538" actId="20577"/>
          <ac:spMkLst>
            <pc:docMk/>
            <pc:sldMk cId="3604087876" sldId="287"/>
            <ac:spMk id="2" creationId="{44CA615F-61EA-429F-AEAB-F050333007FB}"/>
          </ac:spMkLst>
        </pc:spChg>
      </pc:sldChg>
      <pc:sldChg chg="modSp add mod">
        <pc:chgData name="PHILIPIERT Alan" userId="123d56f6-5b97-4f8c-bafd-e05bbad0b6eb" providerId="ADAL" clId="{9CDFD854-1628-4F77-B585-20EB9FAF9FE7}" dt="2021-10-15T12:20:48.842" v="4549" actId="20577"/>
        <pc:sldMkLst>
          <pc:docMk/>
          <pc:sldMk cId="3619605379" sldId="288"/>
        </pc:sldMkLst>
        <pc:spChg chg="mod">
          <ac:chgData name="PHILIPIERT Alan" userId="123d56f6-5b97-4f8c-bafd-e05bbad0b6eb" providerId="ADAL" clId="{9CDFD854-1628-4F77-B585-20EB9FAF9FE7}" dt="2021-10-15T12:20:48.842" v="4549" actId="20577"/>
          <ac:spMkLst>
            <pc:docMk/>
            <pc:sldMk cId="3619605379" sldId="288"/>
            <ac:spMk id="2" creationId="{44CA615F-61EA-429F-AEAB-F050333007FB}"/>
          </ac:spMkLst>
        </pc:spChg>
      </pc:sldChg>
      <pc:sldChg chg="modSp add mod">
        <pc:chgData name="PHILIPIERT Alan" userId="123d56f6-5b97-4f8c-bafd-e05bbad0b6eb" providerId="ADAL" clId="{9CDFD854-1628-4F77-B585-20EB9FAF9FE7}" dt="2021-10-15T12:21:04.491" v="4567" actId="20577"/>
        <pc:sldMkLst>
          <pc:docMk/>
          <pc:sldMk cId="748575568" sldId="289"/>
        </pc:sldMkLst>
        <pc:spChg chg="mod">
          <ac:chgData name="PHILIPIERT Alan" userId="123d56f6-5b97-4f8c-bafd-e05bbad0b6eb" providerId="ADAL" clId="{9CDFD854-1628-4F77-B585-20EB9FAF9FE7}" dt="2021-10-15T12:21:04.491" v="4567" actId="20577"/>
          <ac:spMkLst>
            <pc:docMk/>
            <pc:sldMk cId="748575568" sldId="289"/>
            <ac:spMk id="2" creationId="{44CA615F-61EA-429F-AEAB-F050333007FB}"/>
          </ac:spMkLst>
        </pc:spChg>
      </pc:sldChg>
      <pc:sldChg chg="modSp add mod">
        <pc:chgData name="PHILIPIERT Alan" userId="123d56f6-5b97-4f8c-bafd-e05bbad0b6eb" providerId="ADAL" clId="{9CDFD854-1628-4F77-B585-20EB9FAF9FE7}" dt="2021-10-15T12:21:23.162" v="4579" actId="20577"/>
        <pc:sldMkLst>
          <pc:docMk/>
          <pc:sldMk cId="705512436" sldId="290"/>
        </pc:sldMkLst>
        <pc:spChg chg="mod">
          <ac:chgData name="PHILIPIERT Alan" userId="123d56f6-5b97-4f8c-bafd-e05bbad0b6eb" providerId="ADAL" clId="{9CDFD854-1628-4F77-B585-20EB9FAF9FE7}" dt="2021-10-15T12:21:23.162" v="4579" actId="20577"/>
          <ac:spMkLst>
            <pc:docMk/>
            <pc:sldMk cId="705512436" sldId="290"/>
            <ac:spMk id="2" creationId="{44CA615F-61EA-429F-AEAB-F050333007FB}"/>
          </ac:spMkLst>
        </pc:spChg>
      </pc:sldChg>
    </pc:docChg>
  </pc:docChgLst>
  <pc:docChgLst>
    <pc:chgData name="PHILIPIERT Alan" userId="123d56f6-5b97-4f8c-bafd-e05bbad0b6eb" providerId="ADAL" clId="{8DC5A82F-8E79-486F-B2BF-FB291CC3AA28}"/>
    <pc:docChg chg="custSel modSld">
      <pc:chgData name="PHILIPIERT Alan" userId="123d56f6-5b97-4f8c-bafd-e05bbad0b6eb" providerId="ADAL" clId="{8DC5A82F-8E79-486F-B2BF-FB291CC3AA28}" dt="2021-10-26T15:30:27.463" v="63" actId="20577"/>
      <pc:docMkLst>
        <pc:docMk/>
      </pc:docMkLst>
      <pc:sldChg chg="modSp mod">
        <pc:chgData name="PHILIPIERT Alan" userId="123d56f6-5b97-4f8c-bafd-e05bbad0b6eb" providerId="ADAL" clId="{8DC5A82F-8E79-486F-B2BF-FB291CC3AA28}" dt="2021-10-26T15:30:27.463" v="63" actId="20577"/>
        <pc:sldMkLst>
          <pc:docMk/>
          <pc:sldMk cId="4077184154" sldId="360"/>
        </pc:sldMkLst>
        <pc:spChg chg="mod">
          <ac:chgData name="PHILIPIERT Alan" userId="123d56f6-5b97-4f8c-bafd-e05bbad0b6eb" providerId="ADAL" clId="{8DC5A82F-8E79-486F-B2BF-FB291CC3AA28}" dt="2021-10-26T15:30:27.463" v="63" actId="20577"/>
          <ac:spMkLst>
            <pc:docMk/>
            <pc:sldMk cId="4077184154" sldId="360"/>
            <ac:spMk id="4" creationId="{A998C2F1-0BA1-40E5-8F35-BB6D65A86E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F366-3297-4C5B-988F-3FBC577DBCF8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6791A-E772-4127-BFFB-2B88B639D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00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6791A-E772-4127-BFFB-2B88B639DC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5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Problème de caractères accent remplacé par des carrés… vient du fait que l’encodage n’est pas le bon</a:t>
            </a:r>
          </a:p>
          <a:p>
            <a:r>
              <a:rPr lang="fr-FR" dirty="0"/>
              <a:t>Ca passe par des points de code pour traiter des caractères d’un seul octet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6791A-E772-4127-BFFB-2B88B639DC4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05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Problème de caractères accent remplacé par des carrés… vient du fait que l’encodage n’est pas le bon</a:t>
            </a:r>
          </a:p>
          <a:p>
            <a:r>
              <a:rPr lang="fr-FR" dirty="0"/>
              <a:t>Ca passe par des points de code pour traiter des caractères d’un seul octet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6791A-E772-4127-BFFB-2B88B639DC4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42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Problème de caractères accent remplacé par des carrés… vient du fait que l’encodage n’est pas le bon</a:t>
            </a:r>
          </a:p>
          <a:p>
            <a:r>
              <a:rPr lang="fr-FR" dirty="0"/>
              <a:t>Ca passe par des points de code pour traiter des caractères d’un seul octet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6791A-E772-4127-BFFB-2B88B639DC4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01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Problème de caractères accent remplacé par des carrés… vient du fait que l’encodage n’est pas le bon</a:t>
            </a:r>
          </a:p>
          <a:p>
            <a:r>
              <a:rPr lang="fr-FR" dirty="0"/>
              <a:t>Ca passe par des points de code pour traiter des caractères d’un seul octet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6791A-E772-4127-BFFB-2B88B639DC4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20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Problème de caractères accent remplacé par des carrés… vient du fait que l’encodage n’est pas le bon</a:t>
            </a:r>
          </a:p>
          <a:p>
            <a:r>
              <a:rPr lang="fr-FR" dirty="0"/>
              <a:t>Ca passe par des points de code pour traiter des caractères d’un seul octet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6791A-E772-4127-BFFB-2B88B639DC4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95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6791A-E772-4127-BFFB-2B88B639DC4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8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D8170-3522-42AE-95A2-B7C5F546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9A056A-8CAE-43FD-B591-2DC14A30B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BAB18-6151-4EA0-908C-386CC3CE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5D5711-A0E5-4962-A2BA-87B6D44E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CF2C2-6909-4FDF-924D-C9121BB9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01CF2-7B05-4F97-8357-1A696F95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93606-2147-47F1-854C-BBA45356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544446-1DB2-4171-A853-302A20B0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02E9E6-2238-4A4F-82DB-0CCF29FC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F49E6-5D48-4725-AEA1-D77DA12E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6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D9A6CF-B29C-42A3-9807-263D4D134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696176-D9ED-444C-90FD-2BA52C825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27E53-0DD2-4B16-BFC2-60C69FAF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70D02B-A987-495F-A5A7-A5852E21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CBB3F-7D41-4C0C-8102-8CBF82A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9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74AC-DD4A-45DC-9994-DA534151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055F2-A86E-416A-A372-DBC60EA0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EE340-0542-4560-A5D0-2F33BC7A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9D447-655A-49CF-9D16-3997EB72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D3E3EC-39F8-4C81-A351-C3EF7998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4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7E548-F5E1-4ECA-88B1-ACBDBAF1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6AD68B-812A-423C-91FE-C0C4BFE2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2E974-C1F4-4A69-A0E3-175A3597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9883C-2120-4781-AA27-F0F69CF6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4F271-340B-4927-893F-628AF67F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7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837A2-1641-422B-9EDC-4B9D332D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23FA98-3FB8-4E53-864F-E1BE70AA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606519-13CA-4CED-97E6-D17142E2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F46358-B41F-4E90-A9A2-1E895E38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5FD35-E229-4966-A51B-2DAFA7DB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5D4532-1732-4A24-804A-6EFEB1DC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2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ED897-821B-4663-A450-5EA67CED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3C3E6-3F8F-46DE-A588-E967C2495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0CC42D-D840-4859-A3A0-80218DC3A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5CEE7B-0790-41DE-88BA-8E0E61D7B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6ED18-A117-4865-873C-B32DB7FF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654202-B046-49CA-94DB-2AFCE5F0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11BD09-84B1-4689-8C98-A969FF36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60830A-A08D-4C85-B4DA-DD050D06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0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032DD-AD71-43FE-97A8-638E303F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87D0CE-EBFE-46CE-9C11-BFF096E5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0C66FE-AF2F-4B22-8C84-B25A24EE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5A0950-2F17-4AC5-A8CD-91E0FBD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7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26DF21-7F5E-489C-842B-0A5796A0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F2641E-1772-408E-86CA-0AE447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22F64-F85C-432E-8E7B-A21365FF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8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52F1E-2F5C-49A1-AE12-A1C58AB8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110B8-00B9-40DA-874B-3CAA1FC6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856DCA-F03C-4205-92B8-71010ADD4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1B984E-5054-44AE-B6F9-E04A2507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614A57-56C4-4A14-A84E-C00717F8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A1FBB-681A-47C1-8734-63E24178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2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C3B9-F7EA-476A-9E70-84298DBE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D8D048-0245-4673-9C1C-9574A295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BDD3F-FC0F-4542-9564-301B44D3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79DB9E-C6C8-46A2-BA01-7A04C0B5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E977A7-3BB4-401F-9D71-64520A57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0F310B-73BB-4FAD-947C-9FFD49C8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0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337611-64C5-4C6A-BA90-935987B7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701907-15C7-49D8-BC95-9ED19029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1AE721-5B6D-4E99-97D7-1DB83073F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AB52-A538-4800-92BA-461EE8DDF18F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29DD2-720A-4E0D-B76C-F68F5CDE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519E4-0852-409F-BC92-E02667BF2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4183-2BFF-4CA3-9151-6B70FEBDB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map-generator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easing-function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B3E20-F701-4485-A7A7-FD40F1A4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885B7E-194B-42A1-BDB4-4291804DA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Développement Web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7D62D-45EA-46BB-8B75-7C20D2E52B81}"/>
              </a:ext>
            </a:extLst>
          </p:cNvPr>
          <p:cNvSpPr/>
          <p:nvPr/>
        </p:nvSpPr>
        <p:spPr>
          <a:xfrm rot="18781767">
            <a:off x="-1996208" y="-295020"/>
            <a:ext cx="4339774" cy="3790440"/>
          </a:xfrm>
          <a:prstGeom prst="rect">
            <a:avLst/>
          </a:prstGeom>
          <a:pattFill prst="dkVert">
            <a:fgClr>
              <a:schemeClr val="accent2"/>
            </a:fgClr>
            <a:bgClr>
              <a:schemeClr val="bg1"/>
            </a:bgClr>
          </a:patt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8CB49-58AD-46F5-A7E3-978E8133B6A9}"/>
              </a:ext>
            </a:extLst>
          </p:cNvPr>
          <p:cNvSpPr/>
          <p:nvPr/>
        </p:nvSpPr>
        <p:spPr>
          <a:xfrm rot="18802332">
            <a:off x="-1456232" y="-66830"/>
            <a:ext cx="4200956" cy="3521471"/>
          </a:xfrm>
          <a:prstGeom prst="rect">
            <a:avLst/>
          </a:prstGeom>
          <a:noFill/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28C94-06C2-4F99-9901-DB5C02203B6A}"/>
              </a:ext>
            </a:extLst>
          </p:cNvPr>
          <p:cNvSpPr/>
          <p:nvPr/>
        </p:nvSpPr>
        <p:spPr>
          <a:xfrm rot="18885599">
            <a:off x="9149900" y="1608433"/>
            <a:ext cx="3782586" cy="3987211"/>
          </a:xfrm>
          <a:prstGeom prst="rect">
            <a:avLst/>
          </a:prstGeom>
          <a:pattFill prst="dkVert">
            <a:fgClr>
              <a:schemeClr val="accent2"/>
            </a:fgClr>
            <a:bgClr>
              <a:schemeClr val="bg1"/>
            </a:bgClr>
          </a:patt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4CDAC-765E-4A4D-A1AC-5D272D52837B}"/>
              </a:ext>
            </a:extLst>
          </p:cNvPr>
          <p:cNvSpPr/>
          <p:nvPr/>
        </p:nvSpPr>
        <p:spPr>
          <a:xfrm rot="18895944">
            <a:off x="8980500" y="1228359"/>
            <a:ext cx="3812176" cy="3521471"/>
          </a:xfrm>
          <a:prstGeom prst="rect">
            <a:avLst/>
          </a:prstGeom>
          <a:noFill/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07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Doctype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820879"/>
            <a:ext cx="100786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DTD (Document Type </a:t>
            </a:r>
            <a:r>
              <a:rPr lang="fr-FR" sz="2000" dirty="0" err="1">
                <a:solidFill>
                  <a:schemeClr val="bg1"/>
                </a:solidFill>
              </a:rPr>
              <a:t>Definition</a:t>
            </a:r>
            <a:r>
              <a:rPr lang="fr-FR" sz="2000" dirty="0">
                <a:solidFill>
                  <a:schemeClr val="bg1"/>
                </a:solidFill>
              </a:rPr>
              <a:t>) =&gt; règles d’écriture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Permet de préciser le type de document au navigateur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Évite le « </a:t>
            </a:r>
            <a:r>
              <a:rPr lang="fr-FR" sz="2000" dirty="0" err="1">
                <a:solidFill>
                  <a:schemeClr val="bg1"/>
                </a:solidFill>
              </a:rPr>
              <a:t>Quirks</a:t>
            </a:r>
            <a:r>
              <a:rPr lang="fr-FR" sz="2000" dirty="0">
                <a:solidFill>
                  <a:schemeClr val="bg1"/>
                </a:solidFill>
              </a:rPr>
              <a:t> mode » (simulation de bugs anciens navigateurs)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HTML 5</a:t>
            </a:r>
            <a:endParaRPr lang="fr-FR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BC4A9C-D586-4DA7-9855-F0C27EBBBE77}"/>
              </a:ext>
            </a:extLst>
          </p:cNvPr>
          <p:cNvSpPr txBox="1"/>
          <p:nvPr/>
        </p:nvSpPr>
        <p:spPr>
          <a:xfrm>
            <a:off x="838200" y="3797729"/>
            <a:ext cx="1007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HTML 4.01</a:t>
            </a:r>
            <a:endParaRPr lang="fr-FR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"-//W3C//DTD HTML 4.01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Transitional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//EN"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"http://www.w3.org/TR/html4/loose.dtd"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dirty="0" err="1">
                <a:solidFill>
                  <a:schemeClr val="bg1"/>
                </a:solidFill>
              </a:rPr>
              <a:t>Transitional</a:t>
            </a:r>
            <a:r>
              <a:rPr lang="fr-FR" dirty="0">
                <a:solidFill>
                  <a:schemeClr val="bg1"/>
                </a:solidFill>
              </a:rPr>
              <a:t>, Strict, </a:t>
            </a:r>
            <a:r>
              <a:rPr lang="fr-FR" dirty="0" err="1">
                <a:solidFill>
                  <a:schemeClr val="bg1"/>
                </a:solidFill>
              </a:rPr>
              <a:t>Frameset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XHTML</a:t>
            </a: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"-//W3C//DTD XHTML 1.0 Strict//EN"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"http://www.w3.org/TR/xhtml1/DTD/xhtml1-strict.dtd"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C4BDDD-B8A1-452A-9AE7-77BA12099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57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CSS, SASS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SASS est langage qui est compilé (transformé) en CSS, on retrouve 2 syntaxes :</a:t>
            </a:r>
          </a:p>
          <a:p>
            <a:r>
              <a:rPr lang="fr-FR" sz="2400" dirty="0">
                <a:solidFill>
                  <a:schemeClr val="bg1"/>
                </a:solidFill>
              </a:rPr>
              <a:t>la syntaxe originale SASS et la syntaxe SCSS.</a:t>
            </a:r>
            <a:endParaRPr lang="fr-FR" sz="2400" dirty="0">
              <a:solidFill>
                <a:schemeClr val="accent5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CD32A1-3FCD-468A-A49A-A1BAD7F4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757785"/>
            <a:ext cx="108870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9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Balise HTML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2136710"/>
            <a:ext cx="10078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dirty="0">
                <a:solidFill>
                  <a:schemeClr val="bg1"/>
                </a:solidFill>
                <a:effectLst/>
              </a:rPr>
              <a:t>Encadre le contenu de la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Élément racine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Contient les balises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808080"/>
                </a:solidFill>
                <a:effectLst/>
              </a:rPr>
              <a:t> 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et</a:t>
            </a:r>
            <a:r>
              <a:rPr lang="fr-FR" sz="2400" dirty="0">
                <a:solidFill>
                  <a:srgbClr val="808080"/>
                </a:solidFill>
              </a:rPr>
              <a:t>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Cet attribut indique la langue des éléments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BE605F-98DF-43B2-8EE4-3B375AE68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6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Balise HEAD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2136710"/>
            <a:ext cx="10078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Contient tous les éléments qui ne sont pas affichés dans le contenu</a:t>
            </a: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Les métadonnées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C’est le titre de la page, il apparait dans l’onglet sur le navigateur et dans la SERP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FFEA9F-93E3-4FB9-BFD9-53084ABF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25043"/>
            <a:ext cx="2581275" cy="7715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9BE2F12-C525-4187-9887-DF0F70F4B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2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balise META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60EE84-E56A-48A1-BC1A-2F1D1AA8C921}"/>
              </a:ext>
            </a:extLst>
          </p:cNvPr>
          <p:cNvSpPr txBox="1"/>
          <p:nvPr/>
        </p:nvSpPr>
        <p:spPr>
          <a:xfrm>
            <a:off x="838199" y="1569027"/>
            <a:ext cx="10072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Cette balise sert à placer des métadonnées dans une page HTML.</a:t>
            </a:r>
          </a:p>
          <a:p>
            <a:r>
              <a:rPr lang="fr-FR" sz="2400" dirty="0">
                <a:solidFill>
                  <a:schemeClr val="bg1"/>
                </a:solidFill>
              </a:rPr>
              <a:t>Elle se place dans l’élément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Elles vont servir aux outils d’indexation, navigateur web, moteurs de recherche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Elles sont formées par 2 attributs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 attribut pour le mot-clé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 attribut pour la valeur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4B5EAF-28D0-4EA6-A495-C87386DA74EE}"/>
              </a:ext>
            </a:extLst>
          </p:cNvPr>
          <p:cNvSpPr txBox="1">
            <a:spLocks/>
          </p:cNvSpPr>
          <p:nvPr/>
        </p:nvSpPr>
        <p:spPr>
          <a:xfrm>
            <a:off x="838200" y="2564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F59281-C15C-47A9-AD2B-B4800CD58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7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L’encodage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468161"/>
            <a:ext cx="10078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Précise l’encodage des caractères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UTF-8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codage de caractères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compatible avec Unicode et ASCII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Testez sur votre page :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"ISO-8859-1"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Ajoutez à votre body : </a:t>
            </a:r>
            <a:r>
              <a:rPr lang="fr-FR" altLang="ja-JP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altLang="ja-JP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altLang="ja-JP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YTrack</a:t>
            </a:r>
            <a:r>
              <a:rPr lang="ja-JP" alt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が大好きです</a:t>
            </a:r>
            <a:r>
              <a:rPr lang="fr-FR" altLang="ja-JP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altLang="ja-JP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fr-FR" altLang="ja-JP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altLang="ja-JP" sz="2400" b="0" dirty="0">
                <a:solidFill>
                  <a:schemeClr val="bg1"/>
                </a:solidFill>
                <a:effectLst/>
              </a:rPr>
              <a:t>Cette écriture est simplifiée en HTML</a:t>
            </a:r>
            <a:r>
              <a:rPr lang="fr-FR" altLang="ja-JP" sz="2400" dirty="0">
                <a:solidFill>
                  <a:schemeClr val="bg1"/>
                </a:solidFill>
              </a:rPr>
              <a:t>5, elle correspond normalement à : 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/html;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=ISO-8859-1"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ja-JP" alt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2F1547B-E6FE-4F55-9D8A-39BBD3F988A2}"/>
              </a:ext>
            </a:extLst>
          </p:cNvPr>
          <p:cNvSpPr/>
          <p:nvPr/>
        </p:nvSpPr>
        <p:spPr>
          <a:xfrm>
            <a:off x="7221681" y="1102879"/>
            <a:ext cx="4229100" cy="150812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Recherche</a:t>
            </a:r>
          </a:p>
          <a:p>
            <a:pPr algn="ctr"/>
            <a:endParaRPr lang="fr-FR" sz="1000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Jeu de caractères et Encodage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31A62-F476-41D1-A10D-CFAE33052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Auteur et description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55197"/>
            <a:ext cx="10078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"Alan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Philipiert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chemeClr val="bg1"/>
                </a:solidFill>
              </a:rPr>
              <a:t>Précise l’auteur de la page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 cours de HTML a pour but de vous donner les bases du Web"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Précise la description de la page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Sur le site de </a:t>
            </a:r>
            <a:r>
              <a:rPr lang="fr-FR" sz="2400" dirty="0" err="1">
                <a:solidFill>
                  <a:schemeClr val="bg1"/>
                </a:solidFill>
              </a:rPr>
              <a:t>Ynov</a:t>
            </a:r>
            <a:r>
              <a:rPr lang="fr-FR" sz="2400" dirty="0">
                <a:solidFill>
                  <a:schemeClr val="bg1"/>
                </a:solidFill>
              </a:rPr>
              <a:t>, ouvrez le code source de la page (Clic droit)</a:t>
            </a:r>
          </a:p>
          <a:p>
            <a:r>
              <a:rPr lang="fr-FR" sz="2400" dirty="0">
                <a:solidFill>
                  <a:schemeClr val="bg1"/>
                </a:solidFill>
              </a:rPr>
              <a:t>Trouvez la balise description. Maintenant dans la SERP vous remarquez que le contenu de la description s’affiche.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DD81A9A-3360-4845-8F42-A5740C101100}"/>
              </a:ext>
            </a:extLst>
          </p:cNvPr>
          <p:cNvSpPr/>
          <p:nvPr/>
        </p:nvSpPr>
        <p:spPr>
          <a:xfrm>
            <a:off x="6906208" y="5202803"/>
            <a:ext cx="4229100" cy="150812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Recherche</a:t>
            </a:r>
          </a:p>
          <a:p>
            <a:pPr algn="ctr"/>
            <a:endParaRPr lang="fr-FR" sz="1000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SERP, SEM, SEO, SEA, SMO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BA2770-703A-4272-9B8A-4BDB1F53D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Robots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55197"/>
            <a:ext cx="10078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"robots"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"index, follow"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Précise des éléments au robot (de Google) qui va parcourir votre page pour le référencement.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Il peut prendre plusieurs valeurs comme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index (pour autoriser/interdire l’indexation)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follow (pour autoriser/interdire la suivie des liens dans la page)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0B13C9-25AC-4B10-8D21-97C064A4C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Open Graph et Twitter </a:t>
            </a:r>
            <a:r>
              <a:rPr lang="fr-FR" dirty="0" err="1">
                <a:solidFill>
                  <a:schemeClr val="bg1"/>
                </a:solidFill>
              </a:rPr>
              <a:t>Cards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55197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Partager du contenu provenant d’une page web sur les réseaux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sociaux.</a:t>
            </a:r>
          </a:p>
          <a:p>
            <a:endParaRPr lang="en-US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og:url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"https://alan.com"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twitter:card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"summary"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944A1D0-47CC-449E-90CB-44C384856A30}"/>
              </a:ext>
            </a:extLst>
          </p:cNvPr>
          <p:cNvSpPr txBox="1">
            <a:spLocks/>
          </p:cNvSpPr>
          <p:nvPr/>
        </p:nvSpPr>
        <p:spPr>
          <a:xfrm>
            <a:off x="838197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Viewport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AF9FDD-0416-4790-A9E4-ADDE8C4FAA6E}"/>
              </a:ext>
            </a:extLst>
          </p:cNvPr>
          <p:cNvSpPr txBox="1"/>
          <p:nvPr/>
        </p:nvSpPr>
        <p:spPr>
          <a:xfrm>
            <a:off x="838196" y="4553883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C’est la zone où sera affichée le contenu du site. Utile pour les adaptations du mobile.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FE8929-3677-4E5E-B90D-ACDA2406DF21}"/>
              </a:ext>
            </a:extLst>
          </p:cNvPr>
          <p:cNvSpPr txBox="1"/>
          <p:nvPr/>
        </p:nvSpPr>
        <p:spPr>
          <a:xfrm>
            <a:off x="5482277" y="5332501"/>
            <a:ext cx="438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largeur est égale à la largeur de l’appareil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29EFE9-468D-408C-B727-9D1677DDDF80}"/>
              </a:ext>
            </a:extLst>
          </p:cNvPr>
          <p:cNvSpPr txBox="1"/>
          <p:nvPr/>
        </p:nvSpPr>
        <p:spPr>
          <a:xfrm>
            <a:off x="2843645" y="6088052"/>
            <a:ext cx="417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Niveau </a:t>
            </a:r>
            <a:r>
              <a:rPr lang="fr-FR">
                <a:solidFill>
                  <a:schemeClr val="bg1"/>
                </a:solidFill>
              </a:rPr>
              <a:t>de zoom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2933CD-4CD1-4DF5-B515-C7587DFD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Commentaires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2153488"/>
            <a:ext cx="10078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Les commentaires :</a:t>
            </a:r>
          </a:p>
          <a:p>
            <a:r>
              <a:rPr lang="fr-F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Ceci est un commentaire --&gt;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D171E1-1F20-4C4C-AAB3-EAC2C0EC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66064-B49E-4F3E-B9E9-9A024E0A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W3C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D65EF-DD27-4871-84D1-8AF9B0A0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World Wide Web Consortium</a:t>
            </a:r>
          </a:p>
          <a:p>
            <a:r>
              <a:rPr lang="fr-FR" dirty="0"/>
              <a:t>Organisme de standardisation</a:t>
            </a:r>
          </a:p>
          <a:p>
            <a:pPr lvl="1"/>
            <a:r>
              <a:rPr lang="fr-FR" dirty="0"/>
              <a:t>Normes, ce sont des règles approuvées par des instances officielles</a:t>
            </a:r>
          </a:p>
          <a:p>
            <a:pPr lvl="1"/>
            <a:r>
              <a:rPr lang="fr-FR" dirty="0"/>
              <a:t>Standard, ce sont des recommandations définies par des groupes avisés</a:t>
            </a:r>
          </a:p>
          <a:p>
            <a:r>
              <a:rPr lang="fr-FR" dirty="0"/>
              <a:t>Tim Berners-Lee, inventeur du WWW et du HTML</a:t>
            </a:r>
          </a:p>
          <a:p>
            <a:pPr lvl="1"/>
            <a:r>
              <a:rPr lang="fr-FR" dirty="0"/>
              <a:t>www : World Wide Web, système hypertexte sur Internet</a:t>
            </a:r>
          </a:p>
          <a:p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3232539-AC48-4A88-98E7-CD442F70D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6964" y="552857"/>
            <a:ext cx="302267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66064-B49E-4F3E-B9E9-9A024E0A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pic>
        <p:nvPicPr>
          <p:cNvPr id="7" name="Image 6" descr="Une image contenant texte, trousse de secours, signe&#10;&#10;Description générée automatiquement">
            <a:extLst>
              <a:ext uri="{FF2B5EF4-FFF2-40B4-BE49-F238E27FC236}">
                <a16:creationId xmlns:a16="http://schemas.microsoft.com/office/drawing/2014/main" id="{64EDA8B8-B8FB-408C-BDEC-1FD66844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32" y="2448151"/>
            <a:ext cx="3600000" cy="360000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7E01ADC-C512-4226-903C-14C253540412}"/>
              </a:ext>
            </a:extLst>
          </p:cNvPr>
          <p:cNvGrpSpPr/>
          <p:nvPr/>
        </p:nvGrpSpPr>
        <p:grpSpPr>
          <a:xfrm>
            <a:off x="-1095829" y="1687513"/>
            <a:ext cx="2661558" cy="5315404"/>
            <a:chOff x="-1095829" y="1687513"/>
            <a:chExt cx="2661558" cy="53154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9D4FA5-254D-436C-9EE7-6B7C71E755D6}"/>
                </a:ext>
              </a:extLst>
            </p:cNvPr>
            <p:cNvSpPr/>
            <p:nvPr/>
          </p:nvSpPr>
          <p:spPr>
            <a:xfrm>
              <a:off x="-1095829" y="1687513"/>
              <a:ext cx="2191658" cy="5315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BEB98E0-CA5D-4166-B5CE-CBF94E549106}"/>
                </a:ext>
              </a:extLst>
            </p:cNvPr>
            <p:cNvSpPr/>
            <p:nvPr/>
          </p:nvSpPr>
          <p:spPr>
            <a:xfrm>
              <a:off x="694872" y="1912258"/>
              <a:ext cx="870857" cy="7583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CC67E8A-E1FE-4677-A715-3A14AACA4741}"/>
                </a:ext>
              </a:extLst>
            </p:cNvPr>
            <p:cNvSpPr/>
            <p:nvPr/>
          </p:nvSpPr>
          <p:spPr>
            <a:xfrm>
              <a:off x="690402" y="2899571"/>
              <a:ext cx="870857" cy="7583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6E981B-CD84-40C7-AFAC-3AA90AFDD857}"/>
                </a:ext>
              </a:extLst>
            </p:cNvPr>
            <p:cNvSpPr/>
            <p:nvPr/>
          </p:nvSpPr>
          <p:spPr>
            <a:xfrm>
              <a:off x="690402" y="3879512"/>
              <a:ext cx="870857" cy="7583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9B74035A-7E67-41CA-8B55-71FBF062156B}"/>
              </a:ext>
            </a:extLst>
          </p:cNvPr>
          <p:cNvSpPr txBox="1"/>
          <p:nvPr/>
        </p:nvSpPr>
        <p:spPr>
          <a:xfrm>
            <a:off x="1712686" y="2033519"/>
            <a:ext cx="586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HyperText Markup </a:t>
            </a:r>
            <a:r>
              <a:rPr lang="fr-FR" sz="2800" dirty="0" err="1"/>
              <a:t>Language</a:t>
            </a:r>
            <a:endParaRPr lang="fr-FR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389C78-F7E8-41C4-813C-D05036B55022}"/>
              </a:ext>
            </a:extLst>
          </p:cNvPr>
          <p:cNvSpPr txBox="1"/>
          <p:nvPr/>
        </p:nvSpPr>
        <p:spPr>
          <a:xfrm>
            <a:off x="1712686" y="3017146"/>
            <a:ext cx="586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Langage de balises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F1D8AD-5364-48BA-B822-FE25D148566E}"/>
              </a:ext>
            </a:extLst>
          </p:cNvPr>
          <p:cNvSpPr txBox="1"/>
          <p:nvPr/>
        </p:nvSpPr>
        <p:spPr>
          <a:xfrm>
            <a:off x="1712686" y="3986541"/>
            <a:ext cx="586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Structure le contenu d’une page web</a:t>
            </a:r>
          </a:p>
        </p:txBody>
      </p:sp>
      <p:sp>
        <p:nvSpPr>
          <p:cNvPr id="15" name="Flèche : droite à entaille 14">
            <a:extLst>
              <a:ext uri="{FF2B5EF4-FFF2-40B4-BE49-F238E27FC236}">
                <a16:creationId xmlns:a16="http://schemas.microsoft.com/office/drawing/2014/main" id="{2918CEF2-91D7-4100-8FBD-EF15FB85D77C}"/>
              </a:ext>
            </a:extLst>
          </p:cNvPr>
          <p:cNvSpPr/>
          <p:nvPr/>
        </p:nvSpPr>
        <p:spPr>
          <a:xfrm>
            <a:off x="1065472" y="2156986"/>
            <a:ext cx="354627" cy="268914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à entaille 15">
            <a:extLst>
              <a:ext uri="{FF2B5EF4-FFF2-40B4-BE49-F238E27FC236}">
                <a16:creationId xmlns:a16="http://schemas.microsoft.com/office/drawing/2014/main" id="{C52860EA-56FD-42CC-B63F-E1183BD65968}"/>
              </a:ext>
            </a:extLst>
          </p:cNvPr>
          <p:cNvSpPr/>
          <p:nvPr/>
        </p:nvSpPr>
        <p:spPr>
          <a:xfrm>
            <a:off x="1091602" y="3162100"/>
            <a:ext cx="354627" cy="268914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à entaille 16">
            <a:extLst>
              <a:ext uri="{FF2B5EF4-FFF2-40B4-BE49-F238E27FC236}">
                <a16:creationId xmlns:a16="http://schemas.microsoft.com/office/drawing/2014/main" id="{B1845338-935D-4C59-982B-40E8259244F8}"/>
              </a:ext>
            </a:extLst>
          </p:cNvPr>
          <p:cNvSpPr/>
          <p:nvPr/>
        </p:nvSpPr>
        <p:spPr>
          <a:xfrm>
            <a:off x="1086890" y="4124240"/>
            <a:ext cx="354627" cy="268914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85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66064-B49E-4F3E-B9E9-9A024E0A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W3C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D65EF-DD27-4871-84D1-8AF9B0A0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votre « index.html »</a:t>
            </a:r>
          </a:p>
          <a:p>
            <a:r>
              <a:rPr lang="fr-FR" dirty="0"/>
              <a:t>Complétez ce fichier pour qu’il soit validé sur W3C </a:t>
            </a:r>
            <a:r>
              <a:rPr lang="fr-FR" dirty="0" err="1"/>
              <a:t>Validator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FA00D7-A3E0-4EA1-9700-0F1FD4AFE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10" y="31877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2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F66064-B49E-4F3E-B9E9-9A024E0A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W3C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3A308D-12AC-4504-BB6F-3AD2AB472871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W3C Validator </a:t>
            </a:r>
            <a:r>
              <a:rPr lang="en-US" sz="2000" dirty="0"/>
              <a:t>: </a:t>
            </a:r>
            <a:r>
              <a:rPr lang="en-US" sz="2000" u="sng" dirty="0"/>
              <a:t>https://validator.w3.org/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0B7FBF5-8FE1-47E8-B0D3-F1A6E37A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12" y="2405149"/>
            <a:ext cx="8762679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1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Block et </a:t>
            </a:r>
            <a:r>
              <a:rPr lang="fr-FR" dirty="0" err="1">
                <a:solidFill>
                  <a:schemeClr val="bg1"/>
                </a:solidFill>
              </a:rPr>
              <a:t>Inline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092B3F-D54B-461D-A931-9FBBD6149170}"/>
              </a:ext>
            </a:extLst>
          </p:cNvPr>
          <p:cNvSpPr txBox="1"/>
          <p:nvPr/>
        </p:nvSpPr>
        <p:spPr>
          <a:xfrm>
            <a:off x="914400" y="2675038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p, div, 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, header, </a:t>
            </a:r>
            <a:r>
              <a:rPr lang="fr-FR" dirty="0" err="1">
                <a:solidFill>
                  <a:schemeClr val="bg1"/>
                </a:solidFill>
              </a:rPr>
              <a:t>nav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ul</a:t>
            </a:r>
            <a:r>
              <a:rPr lang="fr-FR" dirty="0">
                <a:solidFill>
                  <a:schemeClr val="bg1"/>
                </a:solidFill>
              </a:rPr>
              <a:t>, li, h1, etc…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BD233A-85FC-4AA6-AE91-EAD83A4100CD}"/>
              </a:ext>
            </a:extLst>
          </p:cNvPr>
          <p:cNvSpPr txBox="1"/>
          <p:nvPr/>
        </p:nvSpPr>
        <p:spPr>
          <a:xfrm>
            <a:off x="914400" y="4921626"/>
            <a:ext cx="6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a, </a:t>
            </a:r>
            <a:r>
              <a:rPr lang="fr-FR" dirty="0" err="1">
                <a:solidFill>
                  <a:schemeClr val="bg1"/>
                </a:solidFill>
              </a:rPr>
              <a:t>span</a:t>
            </a:r>
            <a:r>
              <a:rPr lang="fr-FR" dirty="0">
                <a:solidFill>
                  <a:schemeClr val="bg1"/>
                </a:solidFill>
              </a:rPr>
              <a:t>, i, etc…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73F47C-379B-4971-89A5-D044EC12EB05}"/>
              </a:ext>
            </a:extLst>
          </p:cNvPr>
          <p:cNvSpPr txBox="1"/>
          <p:nvPr/>
        </p:nvSpPr>
        <p:spPr>
          <a:xfrm>
            <a:off x="914400" y="1510018"/>
            <a:ext cx="313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451878-9C9F-435C-ACD3-443022DA48D3}"/>
              </a:ext>
            </a:extLst>
          </p:cNvPr>
          <p:cNvSpPr txBox="1"/>
          <p:nvPr/>
        </p:nvSpPr>
        <p:spPr>
          <a:xfrm>
            <a:off x="914399" y="2031750"/>
            <a:ext cx="911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Retour chariot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Il prend toute la largeur de son élément parent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F84FE2-8D8E-48C2-9E9F-6CB5E7F41FF4}"/>
              </a:ext>
            </a:extLst>
          </p:cNvPr>
          <p:cNvSpPr txBox="1"/>
          <p:nvPr/>
        </p:nvSpPr>
        <p:spPr>
          <a:xfrm>
            <a:off x="914400" y="3536631"/>
            <a:ext cx="313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Inline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4B3A71-F6CF-4672-9229-972CA1293573}"/>
              </a:ext>
            </a:extLst>
          </p:cNvPr>
          <p:cNvSpPr txBox="1"/>
          <p:nvPr/>
        </p:nvSpPr>
        <p:spPr>
          <a:xfrm>
            <a:off x="914398" y="3998296"/>
            <a:ext cx="9118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Pas de retour chariot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Ignore les attributs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height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Seules les marges gauches et droites sont appliquées.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20C418-773C-4396-9A0B-9275B0FB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69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Quelques balises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2136710"/>
            <a:ext cx="10078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c’est un élément conteneur de type block qui n’a aucune valeur sémantique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l’équivalent d’une div mais de type 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inline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Paragraphe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Image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Liens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Citation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56E7C0-F940-4CEE-B9F5-FBD313D3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9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entités HTML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2136710"/>
            <a:ext cx="10078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Les entités HTML permettent d’encoder certains caractères spéciaux comme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&lt; : &amp;lg;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&gt; : &amp;gt;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é : &amp;</a:t>
            </a:r>
            <a:r>
              <a:rPr lang="fr-FR" sz="2400" dirty="0" err="1">
                <a:solidFill>
                  <a:schemeClr val="bg1"/>
                </a:solidFill>
              </a:rPr>
              <a:t>eacute</a:t>
            </a: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è : &amp;</a:t>
            </a:r>
            <a:r>
              <a:rPr lang="fr-FR" sz="2400" dirty="0" err="1">
                <a:solidFill>
                  <a:schemeClr val="bg1"/>
                </a:solidFill>
              </a:rPr>
              <a:t>egrave</a:t>
            </a: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à : &amp;</a:t>
            </a:r>
            <a:r>
              <a:rPr lang="fr-FR" sz="2400" dirty="0" err="1">
                <a:solidFill>
                  <a:schemeClr val="bg1"/>
                </a:solidFill>
              </a:rPr>
              <a:t>agrave</a:t>
            </a: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ê : &amp;</a:t>
            </a:r>
            <a:r>
              <a:rPr lang="fr-FR" sz="2400" dirty="0" err="1">
                <a:solidFill>
                  <a:schemeClr val="bg1"/>
                </a:solidFill>
              </a:rPr>
              <a:t>ecire</a:t>
            </a: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 dit que 3 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à 2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5DC929-1230-4214-A186-17733BBCC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7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titres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2136710"/>
            <a:ext cx="10078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Il existe six niveaux de titre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2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2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2400" dirty="0">
                <a:solidFill>
                  <a:srgbClr val="569CD6"/>
                </a:solidFill>
                <a:latin typeface="Consolas" panose="020B0609020204030204" pitchFamily="49" charset="0"/>
              </a:rPr>
              <a:t>h5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24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chemeClr val="bg1"/>
                </a:solidFill>
              </a:rPr>
              <a:t>Pas de h dans un p et inversement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 de niveau 1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 de niveau 2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 de niveau 3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 de niveau 4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 de niveau 5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 de niveau 6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F3CAE9-13A8-4575-BE64-0A094F28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80" y="3705658"/>
            <a:ext cx="2352675" cy="2543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D1EF3A-282B-4B99-A583-461CA8677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0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Mise en forme de texte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Ce sont des éléments sémantiques :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Signifie une mise en valeur</a:t>
            </a:r>
          </a:p>
          <a:p>
            <a:r>
              <a:rPr lang="fr-FR" sz="2400" dirty="0">
                <a:solidFill>
                  <a:schemeClr val="bg1"/>
                </a:solidFill>
              </a:rPr>
              <a:t>Ne signifie pas mettre en gras !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Signifie une mise en évidence (emphase)</a:t>
            </a:r>
          </a:p>
          <a:p>
            <a:r>
              <a:rPr lang="fr-FR" sz="2400" dirty="0">
                <a:solidFill>
                  <a:schemeClr val="bg1"/>
                </a:solidFill>
              </a:rPr>
              <a:t>Ne signifie pas mettre en italique !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chemeClr val="bg1"/>
                </a:solidFill>
              </a:rPr>
              <a:t> : indice </a:t>
            </a:r>
            <a:endParaRPr lang="fr-FR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chemeClr val="bg1"/>
                </a:solidFill>
              </a:rPr>
              <a:t> : exposant </a:t>
            </a:r>
            <a:endParaRPr lang="fr-FR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chemeClr val="bg1"/>
                </a:solidFill>
              </a:rPr>
              <a:t> : annotations et petits caractères </a:t>
            </a:r>
            <a:endParaRPr lang="fr-FR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2A7A4D-4758-4501-B55D-301F39E64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2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Quelques balises sémantiques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2136710"/>
            <a:ext cx="1007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l’en-tête de la page, section ou article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le pied de la page, section ou article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menu de navigation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article ou contenu qui se suffit à lui-même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section d’un document qui regroupe un même sujet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Compléments qui apportent des informations supplémentaires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4CEEF1-3520-45A5-B5AD-F6FC2F3BF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12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liens (ancre)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Lien externe :</a:t>
            </a:r>
            <a:endParaRPr lang="fr-FR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"http://www.google.fr"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Lien vers google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Lien interne :</a:t>
            </a:r>
            <a:endParaRPr lang="fr-FR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Un site est constitué d’un ensemble de pages au sein d’un dossier (racine)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"page1.html"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 1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Chemin relatif : relatif au répertoire courant (utiliser ../ pour remonter l’arborescence)</a:t>
            </a:r>
          </a:p>
          <a:p>
            <a:r>
              <a:rPr lang="fr-FR" sz="2400" dirty="0">
                <a:solidFill>
                  <a:schemeClr val="bg1"/>
                </a:solidFill>
              </a:rPr>
              <a:t>Chemin absolu : Il se rapporte au dossier parent racine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On peut aussi utiliser le chemin absolu avec la balise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qui définit un chemin et qu’on peut réutiliser sans tout réécrire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9DE90F-C30A-4B40-AA67-FA29D58F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liens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Vers un endroit de la page :</a:t>
            </a: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"news"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"#news"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les News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Attribut </a:t>
            </a:r>
            <a:r>
              <a:rPr lang="fr-F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Ouvre un lien dans un autre onglet :</a:t>
            </a: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"page1.html"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 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Par défaut, dans le contexte de navigation actuel :</a:t>
            </a: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"page1.html"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"_self"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 1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846403-A13E-4053-BB9C-843ED31B2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9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66064-B49E-4F3E-B9E9-9A024E0A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.html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D65EF-DD27-4871-84D1-8AF9B0A0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Créez un fichier index.html</a:t>
            </a:r>
          </a:p>
          <a:p>
            <a:r>
              <a:rPr lang="fr-FR" dirty="0"/>
              <a:t>Ouvrez-le dans votre éditeur et dans votre navigateur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4C9B0A-DF3C-45AF-BF6F-FFC826CCF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76" y="3496605"/>
            <a:ext cx="1800000" cy="180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0F8FE3-FC93-4F0C-A9EC-197B7F10C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496605"/>
            <a:ext cx="1800000" cy="18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71FD69-C261-451A-9F14-F2C184D07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24" y="3484449"/>
            <a:ext cx="169814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77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liens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Vers un email :</a:t>
            </a:r>
          </a:p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"mailto:alan.philipiert@ynov.com"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Vers un tel :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"tel:0611960926"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Téléphone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C76AB8-0F61-4492-A785-F59A078D1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63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listes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Les listes non-ordonnées</a:t>
            </a:r>
          </a:p>
          <a:p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Accueil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Les listes ordonnées</a:t>
            </a:r>
          </a:p>
          <a:p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Accueil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7B0EFC-1D3F-4F34-83E0-CAB4C44F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1" y="2108265"/>
            <a:ext cx="1643477" cy="108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B3709B-BA45-44A7-B523-E4235A840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1" y="4945545"/>
            <a:ext cx="1643477" cy="10077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CE7E05-D1DA-45C4-B6FA-3B42E7D31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6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Iframe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Permet d’imbriquer un contexte de navigation qui intègre une page HTML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"600"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gmap_canvas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"https://maps.google.com/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maps?q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=85%20rue%20des%20oliviers</a:t>
            </a:r>
            <a:r>
              <a:rPr lang="fr-FR" sz="24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t=</a:t>
            </a:r>
            <a:r>
              <a:rPr lang="fr-FR" sz="24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z=13</a:t>
            </a:r>
            <a:r>
              <a:rPr lang="fr-FR" sz="24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ie=UTF8</a:t>
            </a:r>
            <a:r>
              <a:rPr lang="fr-FR" sz="24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iwloc=</a:t>
            </a:r>
            <a:r>
              <a:rPr lang="fr-FR" sz="24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output=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embed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frameborder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scrolling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marginheight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marginwidth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Tester avec votre Google </a:t>
            </a:r>
            <a:r>
              <a:rPr lang="fr-FR" sz="2400" dirty="0" err="1">
                <a:solidFill>
                  <a:schemeClr val="bg1"/>
                </a:solidFill>
              </a:rPr>
              <a:t>Map</a:t>
            </a:r>
            <a:r>
              <a:rPr lang="fr-FR" sz="2400" dirty="0">
                <a:solidFill>
                  <a:schemeClr val="bg1"/>
                </a:solidFill>
              </a:rPr>
              <a:t> : </a:t>
            </a:r>
            <a:r>
              <a:rPr lang="fr-FR" sz="2400" dirty="0">
                <a:solidFill>
                  <a:schemeClr val="bg1"/>
                </a:solidFill>
                <a:hlinkClick r:id="rId2"/>
              </a:rPr>
              <a:t>https://google-map-generator.com/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8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 mapping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Permet d’obtenir des liens sur une image en déterminant des formes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Rectangle (</a:t>
            </a:r>
            <a:r>
              <a:rPr lang="fr-FR" sz="2400" dirty="0" err="1">
                <a:solidFill>
                  <a:schemeClr val="bg1"/>
                </a:solidFill>
              </a:rPr>
              <a:t>Rect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Cercle (Circle)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Polygone (Poly)</a:t>
            </a:r>
          </a:p>
          <a:p>
            <a:r>
              <a:rPr lang="fr-FR" sz="2400" dirty="0">
                <a:solidFill>
                  <a:schemeClr val="bg1"/>
                </a:solidFill>
              </a:rPr>
              <a:t>En indiquant des coordonnées</a:t>
            </a:r>
          </a:p>
          <a:p>
            <a:r>
              <a:rPr lang="fr-FR" sz="2400" dirty="0">
                <a:solidFill>
                  <a:schemeClr val="bg1"/>
                </a:solidFill>
              </a:rPr>
              <a:t>Il faut donner un nom à la </a:t>
            </a:r>
            <a:r>
              <a:rPr lang="fr-FR" sz="2400" dirty="0" err="1">
                <a:solidFill>
                  <a:schemeClr val="bg1"/>
                </a:solidFill>
              </a:rPr>
              <a:t>map</a:t>
            </a:r>
            <a:r>
              <a:rPr lang="fr-FR" sz="2400" dirty="0">
                <a:solidFill>
                  <a:schemeClr val="bg1"/>
                </a:solidFill>
              </a:rPr>
              <a:t> pour référer à l’image.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fr-FR" sz="2400" dirty="0">
                <a:solidFill>
                  <a:schemeClr val="bg1"/>
                </a:solidFill>
              </a:rPr>
              <a:t> : </a:t>
            </a:r>
            <a:r>
              <a:rPr lang="fr-FR" sz="2400" dirty="0" err="1">
                <a:solidFill>
                  <a:schemeClr val="bg1"/>
                </a:solidFill>
              </a:rPr>
              <a:t>designe</a:t>
            </a:r>
            <a:r>
              <a:rPr lang="fr-FR" sz="2400" dirty="0">
                <a:solidFill>
                  <a:schemeClr val="bg1"/>
                </a:solidFill>
              </a:rPr>
              <a:t> la forme</a:t>
            </a:r>
            <a:endParaRPr lang="fr-FR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fr-F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fr-FR" sz="2400" dirty="0">
                <a:solidFill>
                  <a:schemeClr val="bg1"/>
                </a:solidFill>
              </a:rPr>
              <a:t> : </a:t>
            </a:r>
            <a:r>
              <a:rPr lang="fr-FR" sz="2400" dirty="0" err="1">
                <a:solidFill>
                  <a:schemeClr val="bg1"/>
                </a:solidFill>
              </a:rPr>
              <a:t>designe</a:t>
            </a:r>
            <a:r>
              <a:rPr lang="fr-FR" sz="2400" dirty="0">
                <a:solidFill>
                  <a:schemeClr val="bg1"/>
                </a:solidFill>
              </a:rPr>
              <a:t> les coordonnées</a:t>
            </a:r>
          </a:p>
          <a:p>
            <a:r>
              <a:rPr lang="fr-FR" sz="24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FR" sz="2400" dirty="0">
                <a:solidFill>
                  <a:schemeClr val="bg1"/>
                </a:solidFill>
              </a:rPr>
              <a:t> : définit le lien associé à la forme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096D1A-91EB-4AD0-957E-C93D569AD5BC}"/>
              </a:ext>
            </a:extLst>
          </p:cNvPr>
          <p:cNvSpPr txBox="1"/>
          <p:nvPr/>
        </p:nvSpPr>
        <p:spPr>
          <a:xfrm>
            <a:off x="3311236" y="5559468"/>
            <a:ext cx="556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Exemple des sushis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619605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tableaux HTML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 contenu d’un tableau HTML est encadré par la balise 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dirty="0">
                <a:solidFill>
                  <a:schemeClr val="bg1"/>
                </a:solidFill>
              </a:rPr>
              <a:t> : correspond à une cellule dans une ligne</a:t>
            </a:r>
          </a:p>
          <a:p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dirty="0">
                <a:solidFill>
                  <a:schemeClr val="bg1"/>
                </a:solidFill>
              </a:rPr>
              <a:t> : correspond à une nouvelle ligne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75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tableaux HTML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dirty="0">
                <a:solidFill>
                  <a:schemeClr val="bg1"/>
                </a:solidFill>
              </a:rPr>
              <a:t> : permet de mettre une en-tête (remplace les 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dirty="0">
                <a:solidFill>
                  <a:schemeClr val="bg1"/>
                </a:solidFill>
              </a:rPr>
              <a:t> )</a:t>
            </a:r>
          </a:p>
          <a:p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caption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000" dirty="0">
                <a:solidFill>
                  <a:schemeClr val="bg1"/>
                </a:solidFill>
              </a:rPr>
              <a:t> : permet d’ajouter un titre (se place au début du tableau)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Attributs</a:t>
            </a:r>
          </a:p>
          <a:p>
            <a:r>
              <a:rPr lang="fr-F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fr-FR" sz="2000" dirty="0">
                <a:solidFill>
                  <a:schemeClr val="bg1"/>
                </a:solidFill>
              </a:rPr>
              <a:t> : permet de fusionner des cellules</a:t>
            </a:r>
            <a:endParaRPr lang="fr-FR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rowspan</a:t>
            </a:r>
            <a:r>
              <a:rPr lang="fr-FR" sz="2000" dirty="0">
                <a:solidFill>
                  <a:schemeClr val="bg1"/>
                </a:solidFill>
              </a:rPr>
              <a:t> : permet de fusionner des lignes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8D42B8-8CA9-485F-A920-CB054E92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08" y="4361151"/>
            <a:ext cx="154536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93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 formulaire sert à récupérer des données que l’utilisateur va entrer et les </a:t>
            </a:r>
          </a:p>
          <a:p>
            <a:r>
              <a:rPr lang="fr-FR" sz="2400" dirty="0">
                <a:solidFill>
                  <a:schemeClr val="bg1"/>
                </a:solidFill>
              </a:rPr>
              <a:t>envoyer au serveur pour un traitement.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Le contenu d’un formulaire est encadré par la balise 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traitement.php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Deux méthodes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limitée à 255 caractères, passe les informations dans la barre d’adresse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envoie les données dans le corps de la requ</a:t>
            </a:r>
            <a:r>
              <a:rPr lang="fr-FR" sz="2400" dirty="0">
                <a:solidFill>
                  <a:schemeClr val="bg1"/>
                </a:solidFill>
              </a:rPr>
              <a:t>ête sans passer par la barre d’adresse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0" dirty="0">
              <a:solidFill>
                <a:schemeClr val="bg1"/>
              </a:solidFill>
              <a:effectLst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Action : l’adresse du fichier qui va traiter les données</a:t>
            </a:r>
            <a:endParaRPr lang="fr-FR" sz="2400" b="0" dirty="0">
              <a:solidFill>
                <a:schemeClr val="bg1"/>
              </a:solidFill>
              <a:effectLst/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12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Input</a:t>
            </a:r>
          </a:p>
          <a:p>
            <a:r>
              <a:rPr lang="fr-FR" sz="2400" dirty="0">
                <a:solidFill>
                  <a:schemeClr val="bg1"/>
                </a:solidFill>
              </a:rPr>
              <a:t>Zone de texte </a:t>
            </a:r>
            <a:r>
              <a:rPr lang="fr-FR" sz="2400" dirty="0" err="1">
                <a:solidFill>
                  <a:schemeClr val="bg1"/>
                </a:solidFill>
              </a:rPr>
              <a:t>monoligne</a:t>
            </a:r>
            <a:r>
              <a:rPr lang="fr-FR" sz="2400" dirty="0">
                <a:solidFill>
                  <a:schemeClr val="bg1"/>
                </a:solidFill>
              </a:rPr>
              <a:t> dans un balise </a:t>
            </a:r>
            <a:r>
              <a:rPr lang="fr-FR" sz="2400" dirty="0" err="1">
                <a:solidFill>
                  <a:schemeClr val="bg1"/>
                </a:solidFill>
              </a:rPr>
              <a:t>auto-fermante</a:t>
            </a:r>
            <a:r>
              <a:rPr lang="fr-FR" sz="2400" dirty="0">
                <a:solidFill>
                  <a:schemeClr val="bg1"/>
                </a:solidFill>
              </a:rPr>
              <a:t>. Il faut y donner un nom pour récupérer sa valeur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800" b="1" dirty="0">
                <a:solidFill>
                  <a:schemeClr val="bg1"/>
                </a:solidFill>
              </a:rPr>
              <a:t>Label</a:t>
            </a:r>
          </a:p>
          <a:p>
            <a:r>
              <a:rPr lang="fr-FR" sz="2400" dirty="0">
                <a:solidFill>
                  <a:schemeClr val="bg1"/>
                </a:solidFill>
              </a:rPr>
              <a:t>Description de champ. Il faut ajouter le même for et id (mais le </a:t>
            </a:r>
            <a:r>
              <a:rPr lang="fr-FR" sz="2400" dirty="0" err="1">
                <a:solidFill>
                  <a:schemeClr val="bg1"/>
                </a:solidFill>
              </a:rPr>
              <a:t>name</a:t>
            </a:r>
            <a:r>
              <a:rPr lang="fr-FR" sz="2400" dirty="0">
                <a:solidFill>
                  <a:schemeClr val="bg1"/>
                </a:solidFill>
              </a:rPr>
              <a:t> différent)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"Alan"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fr-FR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2400" dirty="0">
                <a:solidFill>
                  <a:schemeClr val="bg1"/>
                </a:solidFill>
              </a:rPr>
              <a:t> : Donne la valeur du champ par défaut</a:t>
            </a:r>
            <a:endParaRPr lang="en-US" sz="2400" b="0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0914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0622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  <a:effectLst/>
              </a:rPr>
              <a:t>Autre attributs :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maxlenght</a:t>
            </a:r>
            <a:r>
              <a:rPr lang="fr-FR" sz="2400" dirty="0">
                <a:solidFill>
                  <a:schemeClr val="bg1"/>
                </a:solidFill>
                <a:effectLst/>
              </a:rPr>
              <a:t> : donne le nombre maximum de caractère du champ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fr-FR" sz="2400" dirty="0">
                <a:solidFill>
                  <a:schemeClr val="bg1"/>
                </a:solidFill>
                <a:effectLst/>
              </a:rPr>
              <a:t> : donne une indication de ce que peut contenir le champ</a:t>
            </a:r>
          </a:p>
          <a:p>
            <a:endParaRPr lang="fr-FR" sz="2400" dirty="0">
              <a:solidFill>
                <a:schemeClr val="bg1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Type des inputs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text, number, e</a:t>
            </a:r>
            <a:r>
              <a:rPr lang="en-US" sz="2400" dirty="0">
                <a:solidFill>
                  <a:schemeClr val="bg1"/>
                </a:solidFill>
              </a:rPr>
              <a:t>mail, </a:t>
            </a:r>
            <a:r>
              <a:rPr lang="en-US" sz="2400" dirty="0" err="1">
                <a:solidFill>
                  <a:schemeClr val="bg1"/>
                </a:solidFill>
              </a:rPr>
              <a:t>tel</a:t>
            </a:r>
            <a:r>
              <a:rPr lang="en-US" sz="2400" dirty="0">
                <a:solidFill>
                  <a:schemeClr val="bg1"/>
                </a:solidFill>
              </a:rPr>
              <a:t>, date, button, checkbox, radio, password, submit, file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  <a:endParaRPr lang="en-US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9272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75805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  <a:effectLst/>
              </a:rPr>
              <a:t>Checkbox</a:t>
            </a:r>
            <a:r>
              <a:rPr lang="fr-FR" sz="2400" dirty="0">
                <a:solidFill>
                  <a:schemeClr val="bg1"/>
                </a:solidFill>
                <a:effectLst/>
              </a:rPr>
              <a:t> (plusieurs choix)</a:t>
            </a:r>
            <a:endParaRPr lang="fr-FR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"thon"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"poisson"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"thon"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"saumon"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"poisson"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"saumon"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Saumon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9A8AD4-AD2C-4452-A3F5-993ED26A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512" y="652462"/>
            <a:ext cx="3000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BD93635-745E-49BB-A643-F2654FECA945}"/>
              </a:ext>
            </a:extLst>
          </p:cNvPr>
          <p:cNvSpPr txBox="1"/>
          <p:nvPr/>
        </p:nvSpPr>
        <p:spPr>
          <a:xfrm>
            <a:off x="3247938" y="2873418"/>
            <a:ext cx="569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>&lt;p&gt; </a:t>
            </a:r>
            <a:r>
              <a:rPr lang="fr-FR" sz="3600" dirty="0"/>
              <a:t>Hello ! </a:t>
            </a:r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>&lt;/p&gt;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4D1E6B-80C6-4C5F-B010-AF44C71D81CD}"/>
              </a:ext>
            </a:extLst>
          </p:cNvPr>
          <p:cNvSpPr txBox="1"/>
          <p:nvPr/>
        </p:nvSpPr>
        <p:spPr>
          <a:xfrm>
            <a:off x="3247938" y="2064068"/>
            <a:ext cx="569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Élément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FD5328E-2210-40B7-A9B1-CDB38B1142EE}"/>
              </a:ext>
            </a:extLst>
          </p:cNvPr>
          <p:cNvCxnSpPr>
            <a:cxnSpLocks/>
          </p:cNvCxnSpPr>
          <p:nvPr/>
        </p:nvCxnSpPr>
        <p:spPr>
          <a:xfrm flipV="1">
            <a:off x="4974672" y="3519749"/>
            <a:ext cx="0" cy="7298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B92468A-E5DD-423F-9837-856A3DA50464}"/>
              </a:ext>
            </a:extLst>
          </p:cNvPr>
          <p:cNvCxnSpPr>
            <a:cxnSpLocks/>
          </p:cNvCxnSpPr>
          <p:nvPr/>
        </p:nvCxnSpPr>
        <p:spPr>
          <a:xfrm flipV="1">
            <a:off x="7125051" y="3519749"/>
            <a:ext cx="0" cy="7298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9A5BF27-6646-4AB7-A361-2379DC1B6596}"/>
              </a:ext>
            </a:extLst>
          </p:cNvPr>
          <p:cNvSpPr txBox="1"/>
          <p:nvPr/>
        </p:nvSpPr>
        <p:spPr>
          <a:xfrm>
            <a:off x="3947021" y="4412609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Balise ouvrante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169B14-A8F3-4414-8DC8-A832D8AD3637}"/>
              </a:ext>
            </a:extLst>
          </p:cNvPr>
          <p:cNvSpPr txBox="1"/>
          <p:nvPr/>
        </p:nvSpPr>
        <p:spPr>
          <a:xfrm>
            <a:off x="6189679" y="4412609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Balise fermante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8341708-1745-4221-897C-62770894EA5C}"/>
              </a:ext>
            </a:extLst>
          </p:cNvPr>
          <p:cNvSpPr txBox="1"/>
          <p:nvPr/>
        </p:nvSpPr>
        <p:spPr>
          <a:xfrm>
            <a:off x="5462632" y="3625443"/>
            <a:ext cx="1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contenu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462E62-8718-47FF-B236-162B1CF3B415}"/>
              </a:ext>
            </a:extLst>
          </p:cNvPr>
          <p:cNvSpPr txBox="1"/>
          <p:nvPr/>
        </p:nvSpPr>
        <p:spPr>
          <a:xfrm>
            <a:off x="858474" y="5633401"/>
            <a:ext cx="164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fr-FR" sz="36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> /&gt;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7FCD57-24E3-4EBA-A76E-DD4DA1977D8D}"/>
              </a:ext>
            </a:extLst>
          </p:cNvPr>
          <p:cNvSpPr txBox="1"/>
          <p:nvPr/>
        </p:nvSpPr>
        <p:spPr>
          <a:xfrm>
            <a:off x="229300" y="4987070"/>
            <a:ext cx="290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Élément vide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7047096-75BA-4E39-95B4-F5D15F049D9C}"/>
              </a:ext>
            </a:extLst>
          </p:cNvPr>
          <p:cNvCxnSpPr>
            <a:cxnSpLocks/>
          </p:cNvCxnSpPr>
          <p:nvPr/>
        </p:nvCxnSpPr>
        <p:spPr>
          <a:xfrm flipH="1" flipV="1">
            <a:off x="2523687" y="5989798"/>
            <a:ext cx="724251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BAE6BA1-2AA9-43DC-8F17-E9A3FA1381CE}"/>
              </a:ext>
            </a:extLst>
          </p:cNvPr>
          <p:cNvSpPr txBox="1"/>
          <p:nvPr/>
        </p:nvSpPr>
        <p:spPr>
          <a:xfrm>
            <a:off x="3263317" y="5805132"/>
            <a:ext cx="67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Balise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auto-fermante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ou orpheline (le / n’est pas obligatoire)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EAB3D70-C656-48BA-A84A-6A5B1F5B931D}"/>
              </a:ext>
            </a:extLst>
          </p:cNvPr>
          <p:cNvSpPr/>
          <p:nvPr/>
        </p:nvSpPr>
        <p:spPr>
          <a:xfrm>
            <a:off x="-3228830" y="-664196"/>
            <a:ext cx="6453398" cy="33959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0998EEC4-FF19-439E-A978-EC5B661B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Balises</a:t>
            </a:r>
          </a:p>
        </p:txBody>
      </p:sp>
    </p:spTree>
    <p:extLst>
      <p:ext uri="{BB962C8B-B14F-4D97-AF65-F5344CB8AC3E}">
        <p14:creationId xmlns:p14="http://schemas.microsoft.com/office/powerpoint/2010/main" val="1174954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462088"/>
            <a:ext cx="110697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effectLst/>
              </a:rPr>
              <a:t>Radio</a:t>
            </a:r>
            <a:r>
              <a:rPr lang="fr-FR" sz="2400" dirty="0">
                <a:solidFill>
                  <a:schemeClr val="bg1"/>
                </a:solidFill>
                <a:effectLst/>
              </a:rPr>
              <a:t> (un seul choix possible)</a:t>
            </a:r>
          </a:p>
          <a:p>
            <a:r>
              <a:rPr lang="fr-FR" sz="2400" b="0" dirty="0">
                <a:solidFill>
                  <a:schemeClr val="bg1"/>
                </a:solidFill>
              </a:rPr>
              <a:t>C’est la value qui sera renvoyée</a:t>
            </a:r>
            <a:endParaRPr lang="fr-FR" sz="2400" b="0" dirty="0">
              <a:solidFill>
                <a:srgbClr val="808080"/>
              </a:solidFill>
              <a:effectLst/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"payment"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"cash"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"payment"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"cash"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"cash"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Cash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BCC781-CB3B-4B7B-9AFA-8C287165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261" y="766763"/>
            <a:ext cx="28098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01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  <a:effectLst/>
              </a:rPr>
              <a:t>Submit</a:t>
            </a:r>
            <a:endParaRPr lang="fr-FR" sz="2800" b="1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Bouton pour envoyer un formulaire</a:t>
            </a:r>
            <a:endParaRPr lang="fr-FR" sz="2400" b="0" dirty="0">
              <a:solidFill>
                <a:srgbClr val="808080"/>
              </a:solidFill>
              <a:effectLst/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"Envoyer"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800" b="1" dirty="0">
                <a:solidFill>
                  <a:schemeClr val="bg1"/>
                </a:solidFill>
                <a:effectLst/>
              </a:rPr>
              <a:t>Reset</a:t>
            </a:r>
            <a:endParaRPr lang="fr-FR" sz="2800" b="1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Bouton pour envoyer un formulaire</a:t>
            </a:r>
            <a:endParaRPr lang="fr-FR" sz="2400" b="0" dirty="0">
              <a:solidFill>
                <a:srgbClr val="808080"/>
              </a:solidFill>
              <a:effectLst/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Réinitiliser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9C198A-7FAB-4FF6-AE72-10129ED8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349" y="1857374"/>
            <a:ext cx="2162175" cy="857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ED8278-C5BB-4235-8401-0B4721AA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23" y="4040187"/>
            <a:ext cx="21812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71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effectLst/>
              </a:rPr>
              <a:t>Button</a:t>
            </a:r>
            <a:endParaRPr lang="fr-FR" sz="28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Appuyez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Envoyez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Réinitialisez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800" b="1" dirty="0">
                <a:solidFill>
                  <a:schemeClr val="bg1"/>
                </a:solidFill>
                <a:effectLst/>
              </a:rPr>
              <a:t>File</a:t>
            </a:r>
            <a:endParaRPr lang="fr-FR" sz="2800" b="1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chemeClr val="bg1"/>
                </a:solidFill>
              </a:rPr>
              <a:t>Il faut ajouter à la balise 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chemeClr val="bg1"/>
                </a:solidFill>
              </a:rPr>
              <a:t> :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multipart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-data"</a:t>
            </a:r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".jpg"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177503-5727-492F-AD3F-6C3DFA4F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39" y="5426075"/>
            <a:ext cx="6734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31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  <a:effectLst/>
              </a:rPr>
              <a:t>Password</a:t>
            </a:r>
            <a:endParaRPr lang="fr-FR" sz="28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mdp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mdp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800" b="1" dirty="0" err="1">
                <a:solidFill>
                  <a:schemeClr val="bg1"/>
                </a:solidFill>
                <a:effectLst/>
              </a:rPr>
              <a:t>Hidden</a:t>
            </a:r>
            <a:endParaRPr lang="fr-FR" sz="2800" b="1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chemeClr val="bg1"/>
                </a:solidFill>
              </a:rPr>
              <a:t>Le champ est caché mais les données peuvent être tout de même être envoyées.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38CDD7-A4F9-4678-8AC0-E975665A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068205"/>
            <a:ext cx="4886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79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  <a:effectLst/>
              </a:rPr>
              <a:t>Textarea</a:t>
            </a:r>
            <a:endParaRPr lang="fr-FR" sz="28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DE8C87-89FE-400E-B325-BB0A88CA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436243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3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effectLst/>
              </a:rPr>
              <a:t>Select</a:t>
            </a:r>
            <a:endParaRPr lang="fr-FR" sz="28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"menu-select"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"Sushi"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"thon"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"saumon"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Saumon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"crevette"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Crevette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"Brochettes"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"poulet"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Poulet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"porc"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Porc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EF3B82-FB29-42DC-B781-0BB59677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313" y="212109"/>
            <a:ext cx="218031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73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  <a:effectLst/>
              </a:rPr>
              <a:t>Disabled</a:t>
            </a:r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effectLst/>
              </a:rPr>
              <a:t>Pour désactiver un champ on utilise l’attribu</a:t>
            </a:r>
            <a:r>
              <a:rPr lang="fr-FR" sz="2400" dirty="0">
                <a:solidFill>
                  <a:schemeClr val="bg1"/>
                </a:solidFill>
              </a:rPr>
              <a:t>t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chemeClr val="bg1"/>
                </a:solidFill>
                <a:effectLst/>
              </a:rPr>
              <a:t> ou juste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endParaRPr lang="fr-FR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chemeClr val="bg1"/>
                </a:solidFill>
              </a:rPr>
              <a:t>Ici Por</a:t>
            </a:r>
            <a:r>
              <a:rPr lang="fr-FR" sz="2400" dirty="0">
                <a:solidFill>
                  <a:schemeClr val="bg1"/>
                </a:solidFill>
              </a:rPr>
              <a:t>c n’est pas sélectionnable</a:t>
            </a:r>
            <a:endParaRPr lang="fr-FR" sz="2400" b="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45C567-B850-4CA2-A5A6-06ABE166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75" y="264535"/>
            <a:ext cx="31718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5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formulaires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/>
              </a:rPr>
              <a:t>La balise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chemeClr val="bg1"/>
                </a:solidFill>
                <a:effectLst/>
              </a:rPr>
              <a:t> permet de regrouper des éléments d’un formulaire.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effectLst/>
              </a:rPr>
              <a:t>La balise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legend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chemeClr val="bg1"/>
                </a:solidFill>
                <a:effectLst/>
              </a:rPr>
              <a:t> représente la légende du contenu dans un </a:t>
            </a:r>
            <a:r>
              <a:rPr lang="fr-FR" sz="2400" dirty="0" err="1">
                <a:solidFill>
                  <a:schemeClr val="bg1"/>
                </a:solidFill>
                <a:effectLst/>
              </a:rPr>
              <a:t>fieldset</a:t>
            </a:r>
            <a:r>
              <a:rPr lang="fr-FR" sz="2400" dirty="0">
                <a:solidFill>
                  <a:schemeClr val="bg1"/>
                </a:solidFill>
                <a:effectLst/>
              </a:rPr>
              <a:t>.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F69EFE-AA76-402F-8E76-EB32AE9A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38321"/>
            <a:ext cx="72485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Link et script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  <a:effectLst/>
              </a:rPr>
              <a:t>link</a:t>
            </a:r>
            <a:endParaRPr lang="fr-FR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effectLst/>
              </a:rPr>
              <a:t>Relation entre les documents. On peut définir un lien vers une feuille de style. 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"main.css"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fr-FR" sz="2800" b="1" dirty="0">
                <a:solidFill>
                  <a:schemeClr val="bg1"/>
                </a:solidFill>
                <a:effectLst/>
              </a:rPr>
              <a:t>script</a:t>
            </a:r>
            <a:endParaRPr lang="fr-FR" sz="2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chemeClr val="bg1"/>
                </a:solidFill>
              </a:rPr>
              <a:t>Intègre un script exécutable (généralement du Javascript)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effectLst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"main.js"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16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B3E20-F701-4485-A7A7-FD40F1A4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885B7E-194B-42A1-BDB4-4291804DA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Développement Web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7D62D-45EA-46BB-8B75-7C20D2E52B81}"/>
              </a:ext>
            </a:extLst>
          </p:cNvPr>
          <p:cNvSpPr/>
          <p:nvPr/>
        </p:nvSpPr>
        <p:spPr>
          <a:xfrm rot="18781767">
            <a:off x="-1996208" y="-295020"/>
            <a:ext cx="4339774" cy="3790440"/>
          </a:xfrm>
          <a:prstGeom prst="rect">
            <a:avLst/>
          </a:prstGeom>
          <a:pattFill prst="nar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8CB49-58AD-46F5-A7E3-978E8133B6A9}"/>
              </a:ext>
            </a:extLst>
          </p:cNvPr>
          <p:cNvSpPr/>
          <p:nvPr/>
        </p:nvSpPr>
        <p:spPr>
          <a:xfrm rot="18802332">
            <a:off x="-1456232" y="-66830"/>
            <a:ext cx="4200956" cy="3521471"/>
          </a:xfrm>
          <a:prstGeom prst="rect">
            <a:avLst/>
          </a:prstGeom>
          <a:noFill/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28C94-06C2-4F99-9901-DB5C02203B6A}"/>
              </a:ext>
            </a:extLst>
          </p:cNvPr>
          <p:cNvSpPr/>
          <p:nvPr/>
        </p:nvSpPr>
        <p:spPr>
          <a:xfrm rot="18885599">
            <a:off x="9149900" y="1608433"/>
            <a:ext cx="3782586" cy="3987211"/>
          </a:xfrm>
          <a:prstGeom prst="rect">
            <a:avLst/>
          </a:prstGeom>
          <a:pattFill prst="nar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4CDAC-765E-4A4D-A1AC-5D272D52837B}"/>
              </a:ext>
            </a:extLst>
          </p:cNvPr>
          <p:cNvSpPr/>
          <p:nvPr/>
        </p:nvSpPr>
        <p:spPr>
          <a:xfrm rot="18895944">
            <a:off x="8980500" y="1228359"/>
            <a:ext cx="3812176" cy="3521471"/>
          </a:xfrm>
          <a:prstGeom prst="rect">
            <a:avLst/>
          </a:prstGeom>
          <a:noFill/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90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A7A23BA-9BE1-40A0-AB76-CAB0CF8E0C30}"/>
              </a:ext>
            </a:extLst>
          </p:cNvPr>
          <p:cNvSpPr txBox="1"/>
          <p:nvPr/>
        </p:nvSpPr>
        <p:spPr>
          <a:xfrm>
            <a:off x="3583497" y="2644170"/>
            <a:ext cx="5025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        &lt;p&gt; </a:t>
            </a:r>
            <a:r>
              <a:rPr lang="fr-FR" sz="3200" dirty="0"/>
              <a:t>Hello !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&lt;/p&gt;</a:t>
            </a:r>
          </a:p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&lt;/div&gt;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87F583-3C78-4BBE-B3DF-3B54F14D0709}"/>
              </a:ext>
            </a:extLst>
          </p:cNvPr>
          <p:cNvSpPr/>
          <p:nvPr/>
        </p:nvSpPr>
        <p:spPr>
          <a:xfrm>
            <a:off x="-6304494" y="-670060"/>
            <a:ext cx="12608987" cy="33959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5">
            <a:extLst>
              <a:ext uri="{FF2B5EF4-FFF2-40B4-BE49-F238E27FC236}">
                <a16:creationId xmlns:a16="http://schemas.microsoft.com/office/drawing/2014/main" id="{7687CB6C-53AB-4950-BD06-154505E4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Imbriquer des balises</a:t>
            </a:r>
          </a:p>
        </p:txBody>
      </p:sp>
    </p:spTree>
    <p:extLst>
      <p:ext uri="{BB962C8B-B14F-4D97-AF65-F5344CB8AC3E}">
        <p14:creationId xmlns:p14="http://schemas.microsoft.com/office/powerpoint/2010/main" val="2339871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Qu’est ce que c’est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/>
              </a:rPr>
              <a:t>CSS = </a:t>
            </a:r>
            <a:r>
              <a:rPr lang="fr-FR" sz="2400" dirty="0" err="1">
                <a:solidFill>
                  <a:schemeClr val="bg1"/>
                </a:solidFill>
                <a:effectLst/>
              </a:rPr>
              <a:t>Cascading</a:t>
            </a:r>
            <a:r>
              <a:rPr lang="fr-FR" sz="2400" dirty="0">
                <a:solidFill>
                  <a:schemeClr val="bg1"/>
                </a:solidFill>
                <a:effectLst/>
              </a:rPr>
              <a:t> Style Sheets (Feuille de styles)</a:t>
            </a:r>
          </a:p>
          <a:p>
            <a:r>
              <a:rPr lang="fr-FR" sz="2400" dirty="0">
                <a:solidFill>
                  <a:schemeClr val="bg1"/>
                </a:solidFill>
              </a:rPr>
              <a:t>Permet de générer la présentation d’une page HTML, d’y ajouter du style.</a:t>
            </a:r>
          </a:p>
          <a:p>
            <a:r>
              <a:rPr lang="fr-FR" sz="2400" dirty="0">
                <a:solidFill>
                  <a:schemeClr val="bg1"/>
                </a:solidFill>
              </a:rPr>
              <a:t>C’est le navigateur qui interprète le CSS. Il est donc important de tester sur plusieurs navigateur afin de respecter la compatibilité navigateurs.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u="sng" dirty="0">
                <a:solidFill>
                  <a:schemeClr val="bg1"/>
                </a:solidFill>
              </a:rPr>
              <a:t>Principaux navigateurs</a:t>
            </a:r>
            <a:r>
              <a:rPr lang="fr-FR" sz="2400" dirty="0">
                <a:solidFill>
                  <a:schemeClr val="bg1"/>
                </a:solidFill>
              </a:rPr>
              <a:t> : Firefox, Chrome, Safari, Edge, Opéra.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En faisant clic droit </a:t>
            </a:r>
            <a:r>
              <a:rPr lang="fr-FR" sz="2400" dirty="0">
                <a:solidFill>
                  <a:schemeClr val="bg1"/>
                </a:solidFill>
                <a:sym typeface="Wingdings" panose="05000000000000000000" pitchFamily="2" charset="2"/>
              </a:rPr>
              <a:t> inspecter, vous pouvez voir le CSS de chaque élément.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13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Utilisation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/>
              </a:rPr>
              <a:t>Dans une balise </a:t>
            </a:r>
            <a:r>
              <a:rPr lang="fr-FR" sz="2400" dirty="0">
                <a:solidFill>
                  <a:schemeClr val="bg1"/>
                </a:solidFill>
              </a:rPr>
              <a:t>=&gt; s’applique uniquement à l’élément</a:t>
            </a:r>
            <a:endParaRPr lang="fr-FR" sz="2400" dirty="0">
              <a:solidFill>
                <a:schemeClr val="bg1"/>
              </a:solidFill>
              <a:effectLst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center;"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Dans une balise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chemeClr val="bg1"/>
                </a:solidFill>
              </a:rPr>
              <a:t> =&gt; s’application uniquement à la page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fr-FR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Cette balise se place dans le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Utilisation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199" y="1690688"/>
            <a:ext cx="11246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/>
              </a:rPr>
              <a:t>La feuille de style externe.</a:t>
            </a:r>
          </a:p>
          <a:p>
            <a:r>
              <a:rPr lang="fr-FR" sz="2400" dirty="0">
                <a:solidFill>
                  <a:schemeClr val="bg1"/>
                </a:solidFill>
              </a:rPr>
              <a:t>On crée un fichier « style.css », puis on le lie à la page HTML</a:t>
            </a:r>
          </a:p>
          <a:p>
            <a:endParaRPr lang="fr-FR" sz="2400" dirty="0">
              <a:solidFill>
                <a:schemeClr val="bg1"/>
              </a:solidFill>
              <a:effectLst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9CD9FF-39A7-4415-9E3C-D2595BE5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267312"/>
            <a:ext cx="2904828" cy="180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5C9C07-7FCD-4D4A-93CA-55A9F860A006}"/>
              </a:ext>
            </a:extLst>
          </p:cNvPr>
          <p:cNvSpPr txBox="1"/>
          <p:nvPr/>
        </p:nvSpPr>
        <p:spPr>
          <a:xfrm>
            <a:off x="838198" y="6201738"/>
            <a:ext cx="828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On peut appliquer ce style à toutes les pages du site.</a:t>
            </a:r>
          </a:p>
        </p:txBody>
      </p:sp>
    </p:spTree>
    <p:extLst>
      <p:ext uri="{BB962C8B-B14F-4D97-AF65-F5344CB8AC3E}">
        <p14:creationId xmlns:p14="http://schemas.microsoft.com/office/powerpoint/2010/main" val="422560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Syntaxe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6B239D-E369-4490-AC49-CC5B1DB931C0}"/>
              </a:ext>
            </a:extLst>
          </p:cNvPr>
          <p:cNvSpPr txBox="1"/>
          <p:nvPr/>
        </p:nvSpPr>
        <p:spPr>
          <a:xfrm>
            <a:off x="838200" y="1776846"/>
            <a:ext cx="47070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selecteur</a:t>
            </a:r>
            <a:r>
              <a:rPr lang="fr-FR" sz="2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2800" dirty="0">
                <a:solidFill>
                  <a:srgbClr val="9CDCFE"/>
                </a:solidFill>
                <a:latin typeface="Consolas" panose="020B0609020204030204" pitchFamily="49" charset="0"/>
              </a:rPr>
              <a:t>	p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ropriété</a:t>
            </a:r>
            <a:r>
              <a:rPr lang="fr-FR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valeur</a:t>
            </a:r>
            <a:r>
              <a:rPr lang="fr-FR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endParaRPr lang="fr-FR" sz="2800" dirty="0"/>
          </a:p>
          <a:p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7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Sélecteur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6B239D-E369-4490-AC49-CC5B1DB931C0}"/>
              </a:ext>
            </a:extLst>
          </p:cNvPr>
          <p:cNvSpPr txBox="1"/>
          <p:nvPr/>
        </p:nvSpPr>
        <p:spPr>
          <a:xfrm>
            <a:off x="838200" y="1766455"/>
            <a:ext cx="92617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Types de sélecteur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Sélecteur de type</a:t>
            </a:r>
          </a:p>
          <a:p>
            <a:pPr lvl="2"/>
            <a:r>
              <a:rPr lang="fr-FR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p, input, div etc…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Sélecteur de classe</a:t>
            </a:r>
          </a:p>
          <a:p>
            <a:pPr lvl="2"/>
            <a:r>
              <a:rPr lang="fr-FR" sz="2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fr-FR" sz="28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fr-FR" sz="2800" dirty="0" err="1">
                <a:solidFill>
                  <a:srgbClr val="D7BA7D"/>
                </a:solidFill>
                <a:latin typeface="Consolas" panose="020B0609020204030204" pitchFamily="49" charset="0"/>
              </a:rPr>
              <a:t>ma-classe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Sélecteur d’identifiant</a:t>
            </a:r>
          </a:p>
          <a:p>
            <a:pPr lvl="1"/>
            <a:r>
              <a:rPr lang="fr-FR" sz="2800" dirty="0">
                <a:solidFill>
                  <a:srgbClr val="D7BA7D"/>
                </a:solidFill>
                <a:latin typeface="Consolas" panose="020B0609020204030204" pitchFamily="49" charset="0"/>
              </a:rPr>
              <a:t>	  #mon-id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Sélecteur universel</a:t>
            </a:r>
          </a:p>
          <a:p>
            <a:pPr lvl="1"/>
            <a:r>
              <a:rPr lang="fr-FR" sz="2800" dirty="0">
                <a:solidFill>
                  <a:schemeClr val="bg1"/>
                </a:solidFill>
              </a:rPr>
              <a:t>	 </a:t>
            </a:r>
            <a:r>
              <a:rPr lang="fr-FR" sz="2800" dirty="0">
                <a:solidFill>
                  <a:srgbClr val="D7BA7D"/>
                </a:solidFill>
                <a:latin typeface="Consolas" panose="020B0609020204030204" pitchFamily="49" charset="0"/>
              </a:rPr>
              <a:t> *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Sélecteur d’attribut</a:t>
            </a:r>
          </a:p>
          <a:p>
            <a:pPr lvl="1"/>
            <a:r>
              <a:rPr lang="fr-FR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input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63578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Sélecteur :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Enfants et parents, descendants et ancêtres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6B239D-E369-4490-AC49-CC5B1DB931C0}"/>
              </a:ext>
            </a:extLst>
          </p:cNvPr>
          <p:cNvSpPr txBox="1"/>
          <p:nvPr/>
        </p:nvSpPr>
        <p:spPr>
          <a:xfrm>
            <a:off x="838200" y="1776846"/>
            <a:ext cx="47070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		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613D78-5CC3-4497-8BC1-A82817D8C3AD}"/>
              </a:ext>
            </a:extLst>
          </p:cNvPr>
          <p:cNvSpPr txBox="1"/>
          <p:nvPr/>
        </p:nvSpPr>
        <p:spPr>
          <a:xfrm>
            <a:off x="8260773" y="2024784"/>
            <a:ext cx="142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div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B307F-2D05-4888-B35F-4FC564438911}"/>
              </a:ext>
            </a:extLst>
          </p:cNvPr>
          <p:cNvCxnSpPr/>
          <p:nvPr/>
        </p:nvCxnSpPr>
        <p:spPr>
          <a:xfrm flipH="1">
            <a:off x="8260773" y="2548004"/>
            <a:ext cx="477982" cy="5611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B290CE9-9B03-46F5-93EE-1ECC355FE721}"/>
              </a:ext>
            </a:extLst>
          </p:cNvPr>
          <p:cNvCxnSpPr>
            <a:cxnSpLocks/>
          </p:cNvCxnSpPr>
          <p:nvPr/>
        </p:nvCxnSpPr>
        <p:spPr>
          <a:xfrm>
            <a:off x="9247910" y="2548004"/>
            <a:ext cx="436418" cy="5611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85E8238-78D8-47AD-8FC6-F1D7507E5611}"/>
              </a:ext>
            </a:extLst>
          </p:cNvPr>
          <p:cNvSpPr txBox="1"/>
          <p:nvPr/>
        </p:nvSpPr>
        <p:spPr>
          <a:xfrm>
            <a:off x="7436428" y="3088737"/>
            <a:ext cx="142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8A36E13-CB98-4F3D-8112-8882D1AF426A}"/>
              </a:ext>
            </a:extLst>
          </p:cNvPr>
          <p:cNvSpPr txBox="1"/>
          <p:nvPr/>
        </p:nvSpPr>
        <p:spPr>
          <a:xfrm>
            <a:off x="8972550" y="3088737"/>
            <a:ext cx="142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div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36F7526-4612-432E-8E0F-4345DE3C091E}"/>
              </a:ext>
            </a:extLst>
          </p:cNvPr>
          <p:cNvSpPr txBox="1"/>
          <p:nvPr/>
        </p:nvSpPr>
        <p:spPr>
          <a:xfrm>
            <a:off x="9788236" y="4100735"/>
            <a:ext cx="142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423706E-442F-418C-9AD2-78D342FB51CA}"/>
              </a:ext>
            </a:extLst>
          </p:cNvPr>
          <p:cNvCxnSpPr>
            <a:cxnSpLocks/>
          </p:cNvCxnSpPr>
          <p:nvPr/>
        </p:nvCxnSpPr>
        <p:spPr>
          <a:xfrm>
            <a:off x="9959686" y="3539626"/>
            <a:ext cx="436418" cy="5611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8E352-1623-47B2-91E0-1C3B6EBEDE93}"/>
              </a:ext>
            </a:extLst>
          </p:cNvPr>
          <p:cNvSpPr/>
          <p:nvPr/>
        </p:nvSpPr>
        <p:spPr>
          <a:xfrm>
            <a:off x="1059873" y="4623955"/>
            <a:ext cx="5309754" cy="1974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DA02A-A3B7-427E-BEA9-5A119715850D}"/>
              </a:ext>
            </a:extLst>
          </p:cNvPr>
          <p:cNvSpPr/>
          <p:nvPr/>
        </p:nvSpPr>
        <p:spPr>
          <a:xfrm>
            <a:off x="1205345" y="4966855"/>
            <a:ext cx="5049982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F73AE-4C1E-431D-95BE-B136CACF8972}"/>
              </a:ext>
            </a:extLst>
          </p:cNvPr>
          <p:cNvSpPr/>
          <p:nvPr/>
        </p:nvSpPr>
        <p:spPr>
          <a:xfrm>
            <a:off x="1189759" y="5409299"/>
            <a:ext cx="5049982" cy="94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24C131-8816-49E6-B743-9EB7F3512E64}"/>
              </a:ext>
            </a:extLst>
          </p:cNvPr>
          <p:cNvSpPr/>
          <p:nvPr/>
        </p:nvSpPr>
        <p:spPr>
          <a:xfrm>
            <a:off x="1254702" y="5894659"/>
            <a:ext cx="4841298" cy="3325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648C41D-FDC9-46D7-8356-02D4928E6D14}"/>
              </a:ext>
            </a:extLst>
          </p:cNvPr>
          <p:cNvSpPr txBox="1"/>
          <p:nvPr/>
        </p:nvSpPr>
        <p:spPr>
          <a:xfrm>
            <a:off x="1189759" y="4623955"/>
            <a:ext cx="78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div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3738DB9-CB0F-4B9F-8307-54ED6EDF98A8}"/>
              </a:ext>
            </a:extLst>
          </p:cNvPr>
          <p:cNvSpPr txBox="1"/>
          <p:nvPr/>
        </p:nvSpPr>
        <p:spPr>
          <a:xfrm>
            <a:off x="1189759" y="5473640"/>
            <a:ext cx="78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2626295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Sélecteur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6B239D-E369-4490-AC49-CC5B1DB931C0}"/>
              </a:ext>
            </a:extLst>
          </p:cNvPr>
          <p:cNvSpPr txBox="1"/>
          <p:nvPr/>
        </p:nvSpPr>
        <p:spPr>
          <a:xfrm>
            <a:off x="838200" y="1766455"/>
            <a:ext cx="9261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Types de sélecteur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Sélecteur d’enfants</a:t>
            </a:r>
          </a:p>
          <a:p>
            <a:pPr lvl="2"/>
            <a:r>
              <a:rPr lang="fr-FR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2800" dirty="0">
                <a:solidFill>
                  <a:srgbClr val="D7BA7D"/>
                </a:solidFill>
                <a:latin typeface="Consolas" panose="020B0609020204030204" pitchFamily="49" charset="0"/>
              </a:rPr>
              <a:t>div &gt; h1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Sélecteur de descendant</a:t>
            </a:r>
          </a:p>
          <a:p>
            <a:pPr lvl="2"/>
            <a:r>
              <a:rPr lang="fr-FR" sz="2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fr-FR" sz="2800" dirty="0">
                <a:solidFill>
                  <a:srgbClr val="D7BA7D"/>
                </a:solidFill>
                <a:latin typeface="Consolas" panose="020B0609020204030204" pitchFamily="49" charset="0"/>
              </a:rPr>
              <a:t>div p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Sélecteur de frère direct (première frère suivant)</a:t>
            </a:r>
          </a:p>
          <a:p>
            <a:pPr lvl="1"/>
            <a:r>
              <a:rPr lang="fr-FR" sz="2800" dirty="0">
                <a:solidFill>
                  <a:srgbClr val="D7BA7D"/>
                </a:solidFill>
                <a:latin typeface="Consolas" panose="020B0609020204030204" pitchFamily="49" charset="0"/>
              </a:rPr>
              <a:t>	  h1 + div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Sélecteur de frère (frère suivant)</a:t>
            </a:r>
          </a:p>
          <a:p>
            <a:pPr lvl="2"/>
            <a:r>
              <a:rPr lang="fr-FR" sz="2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fr-FR" sz="2800" dirty="0">
                <a:solidFill>
                  <a:srgbClr val="D7BA7D"/>
                </a:solidFill>
                <a:latin typeface="Consolas" panose="020B0609020204030204" pitchFamily="49" charset="0"/>
              </a:rPr>
              <a:t>h1 ~ div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63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Sélecteur de classe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6B239D-E369-4490-AC49-CC5B1DB931C0}"/>
              </a:ext>
            </a:extLst>
          </p:cNvPr>
          <p:cNvSpPr txBox="1"/>
          <p:nvPr/>
        </p:nvSpPr>
        <p:spPr>
          <a:xfrm>
            <a:off x="838200" y="1776846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Plusieurs classes à un élément</a:t>
            </a:r>
            <a:endParaRPr lang="en-US" sz="28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"class-1 class-2"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Tous les p avec « cette » classe</a:t>
            </a:r>
            <a:r>
              <a:rPr lang="fr-FR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2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p.toto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2800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"toto"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"tata"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59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Sélecteur de classe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6B239D-E369-4490-AC49-CC5B1DB931C0}"/>
              </a:ext>
            </a:extLst>
          </p:cNvPr>
          <p:cNvSpPr txBox="1"/>
          <p:nvPr/>
        </p:nvSpPr>
        <p:spPr>
          <a:xfrm>
            <a:off x="838200" y="1776846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Dans la même principe :</a:t>
            </a:r>
          </a:p>
          <a:p>
            <a:r>
              <a:rPr lang="fr-F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"toto titi"</a:t>
            </a:r>
            <a:r>
              <a:rPr lang="fr-F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"toto tata"</a:t>
            </a:r>
            <a:r>
              <a:rPr lang="fr-F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8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p.toto.titi</a:t>
            </a:r>
            <a:r>
              <a:rPr lang="es-E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E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279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pseudo-classes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6B239D-E369-4490-AC49-CC5B1DB931C0}"/>
              </a:ext>
            </a:extLst>
          </p:cNvPr>
          <p:cNvSpPr txBox="1"/>
          <p:nvPr/>
        </p:nvSpPr>
        <p:spPr>
          <a:xfrm>
            <a:off x="838200" y="177684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Sur les liens :</a:t>
            </a:r>
          </a:p>
          <a:p>
            <a:r>
              <a:rPr lang="es-ES" sz="2800" dirty="0">
                <a:solidFill>
                  <a:srgbClr val="D7BA7D"/>
                </a:solidFill>
                <a:latin typeface="Consolas" panose="020B0609020204030204" pitchFamily="49" charset="0"/>
              </a:rPr>
              <a:t>a:link</a:t>
            </a:r>
            <a:r>
              <a:rPr lang="fr-FR" sz="2800" dirty="0">
                <a:solidFill>
                  <a:schemeClr val="bg1"/>
                </a:solidFill>
              </a:rPr>
              <a:t> : les liens non visités</a:t>
            </a:r>
            <a:endParaRPr lang="es-ES" sz="28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s-ES" sz="2800" dirty="0">
                <a:solidFill>
                  <a:srgbClr val="D7BA7D"/>
                </a:solidFill>
                <a:latin typeface="Consolas" panose="020B0609020204030204" pitchFamily="49" charset="0"/>
              </a:rPr>
              <a:t>a:visited</a:t>
            </a:r>
            <a:r>
              <a:rPr lang="fr-FR" sz="2800" dirty="0">
                <a:solidFill>
                  <a:schemeClr val="bg1"/>
                </a:solidFill>
              </a:rPr>
              <a:t> : les liens déjà visités</a:t>
            </a:r>
            <a:endParaRPr lang="es-ES" sz="28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s-ES" sz="2800" dirty="0">
                <a:solidFill>
                  <a:srgbClr val="D7BA7D"/>
                </a:solidFill>
                <a:latin typeface="Consolas" panose="020B0609020204030204" pitchFamily="49" charset="0"/>
              </a:rPr>
              <a:t>a:hover</a:t>
            </a:r>
            <a:r>
              <a:rPr lang="fr-FR" sz="2800" dirty="0">
                <a:solidFill>
                  <a:schemeClr val="bg1"/>
                </a:solidFill>
              </a:rPr>
              <a:t> : au survol</a:t>
            </a:r>
            <a:endParaRPr lang="es-ES" sz="28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s-ES" sz="2800" dirty="0">
                <a:solidFill>
                  <a:srgbClr val="D7BA7D"/>
                </a:solidFill>
                <a:latin typeface="Consolas" panose="020B0609020204030204" pitchFamily="49" charset="0"/>
              </a:rPr>
              <a:t>a:active</a:t>
            </a:r>
            <a:r>
              <a:rPr lang="fr-FR" sz="2800" dirty="0">
                <a:solidFill>
                  <a:schemeClr val="bg1"/>
                </a:solidFill>
              </a:rPr>
              <a:t> : au clique</a:t>
            </a:r>
            <a:endParaRPr lang="es-ES" sz="28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s-ES" sz="2800" dirty="0">
                <a:solidFill>
                  <a:srgbClr val="D7BA7D"/>
                </a:solidFill>
                <a:latin typeface="Consolas" panose="020B0609020204030204" pitchFamily="49" charset="0"/>
              </a:rPr>
              <a:t>a:focus</a:t>
            </a:r>
            <a:r>
              <a:rPr lang="fr-FR" sz="2800" dirty="0">
                <a:solidFill>
                  <a:schemeClr val="bg1"/>
                </a:solidFill>
              </a:rPr>
              <a:t> : lors du focus</a:t>
            </a:r>
          </a:p>
          <a:p>
            <a:endParaRPr lang="fr-FR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:</a:t>
            </a:r>
            <a:r>
              <a:rPr lang="fr-FR" sz="2800" dirty="0" err="1">
                <a:solidFill>
                  <a:schemeClr val="bg1"/>
                </a:solidFill>
              </a:rPr>
              <a:t>hover</a:t>
            </a:r>
            <a:r>
              <a:rPr lang="fr-FR" sz="2800" dirty="0">
                <a:solidFill>
                  <a:schemeClr val="bg1"/>
                </a:solidFill>
              </a:rPr>
              <a:t> s’applique sur d’autres éléments</a:t>
            </a:r>
          </a:p>
          <a:p>
            <a:r>
              <a:rPr lang="fr-FR" sz="2800" dirty="0">
                <a:solidFill>
                  <a:schemeClr val="bg1"/>
                </a:solidFill>
              </a:rPr>
              <a:t>:focus s’applique aussi sur les boutons ou input, comme :</a:t>
            </a:r>
            <a:r>
              <a:rPr lang="fr-FR" sz="2800" dirty="0" err="1">
                <a:solidFill>
                  <a:schemeClr val="bg1"/>
                </a:solidFill>
              </a:rPr>
              <a:t>checked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9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2BA5628-9CCB-499B-B230-BFB1B4D46BD8}"/>
              </a:ext>
            </a:extLst>
          </p:cNvPr>
          <p:cNvSpPr txBox="1"/>
          <p:nvPr/>
        </p:nvSpPr>
        <p:spPr>
          <a:xfrm>
            <a:off x="2515648" y="4227943"/>
            <a:ext cx="7160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>&lt;p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>="valeur" &gt; </a:t>
            </a:r>
            <a:r>
              <a:rPr lang="fr-FR" sz="3600" dirty="0"/>
              <a:t>Hello ! </a:t>
            </a:r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>&lt;/p&gt;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2A61160-FF19-43F7-B2C7-496878257550}"/>
              </a:ext>
            </a:extLst>
          </p:cNvPr>
          <p:cNvCxnSpPr>
            <a:cxnSpLocks/>
          </p:cNvCxnSpPr>
          <p:nvPr/>
        </p:nvCxnSpPr>
        <p:spPr>
          <a:xfrm flipV="1">
            <a:off x="4194495" y="4803264"/>
            <a:ext cx="0" cy="72984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409F3B-D2D5-40ED-861D-AFFBE503A7BD}"/>
              </a:ext>
            </a:extLst>
          </p:cNvPr>
          <p:cNvSpPr txBox="1"/>
          <p:nvPr/>
        </p:nvSpPr>
        <p:spPr>
          <a:xfrm>
            <a:off x="3166844" y="5533105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attribut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A4B69C-D686-46AE-8774-020EB67A2D1A}"/>
              </a:ext>
            </a:extLst>
          </p:cNvPr>
          <p:cNvSpPr/>
          <p:nvPr/>
        </p:nvSpPr>
        <p:spPr>
          <a:xfrm>
            <a:off x="-3226699" y="-670060"/>
            <a:ext cx="6453398" cy="33959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7BC00491-9A87-49C4-BD42-D2E1479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11CD9337-E231-4A92-874B-4DC8E0C3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Ils apportent des informations sur le comportement d’un élément</a:t>
            </a:r>
          </a:p>
          <a:p>
            <a:r>
              <a:rPr lang="fr-FR" dirty="0"/>
              <a:t>Ils se placent à l’intérieur des balises ouvrantes</a:t>
            </a:r>
          </a:p>
          <a:p>
            <a:r>
              <a:rPr lang="fr-FR" dirty="0"/>
              <a:t>La valeur d’un attribut se place entre double </a:t>
            </a:r>
            <a:r>
              <a:rPr lang="fr-FR" dirty="0" err="1"/>
              <a:t>quote</a:t>
            </a:r>
            <a:r>
              <a:rPr lang="fr-FR" dirty="0"/>
              <a:t>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" "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2299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Pseudo-éléments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264661"/>
            <a:ext cx="100786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Permet de sélectionner certaine partie d’un élément ciblé.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::first-</a:t>
            </a:r>
            <a:r>
              <a:rPr lang="fr-FR" sz="2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fr-FR" sz="2400" dirty="0">
                <a:solidFill>
                  <a:schemeClr val="bg1"/>
                </a:solidFill>
              </a:rPr>
              <a:t> : Permet de cibler la première lettre</a:t>
            </a:r>
          </a:p>
          <a:p>
            <a:r>
              <a:rPr lang="fr-F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fr-F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::</a:t>
            </a:r>
            <a:r>
              <a:rPr lang="fr-FR" sz="2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fr-F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Permet d’ajouter avant et après l’élément ciblé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p::before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"Patate 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p::after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Patate"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Patate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C8A3DC-D6F9-4832-83C5-4B0F6331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584" y="4011770"/>
            <a:ext cx="26860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48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Couleur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Hexadécimale : #ffffff (#fff)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RGB (Rouge, Vert, Bleu) : </a:t>
            </a:r>
            <a:r>
              <a:rPr lang="fr-FR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rbg</a:t>
            </a:r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(255,255,255) et </a:t>
            </a:r>
            <a:r>
              <a:rPr lang="fr-FR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(255,255,255,1)</a:t>
            </a:r>
          </a:p>
          <a:p>
            <a:endParaRPr lang="fr-FR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HSL (Teinte, Saturation, Luminosité) :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hsl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(0, 0%, 100%) et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hsla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(0, 0%, 100%, 1)</a:t>
            </a: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Mot clé : white</a:t>
            </a: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Les couleurs s’utilisent avec les propriétés 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color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, background-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color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, border etc…</a:t>
            </a:r>
            <a:endParaRPr lang="fr-FR" sz="2400" b="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A198C5-AE6A-44EB-B8C7-3E652FEC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5" y="753341"/>
            <a:ext cx="2619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720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Unité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px (pixel)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Unité « fixe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endParaRPr lang="fr-F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Taille relative à la taille de l’élément parent</a:t>
            </a: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Taille relative à la taille de l’élément parent</a:t>
            </a: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Taille relative à la taille de l’élément racine</a:t>
            </a:r>
          </a:p>
        </p:txBody>
      </p:sp>
    </p:spTree>
    <p:extLst>
      <p:ext uri="{BB962C8B-B14F-4D97-AF65-F5344CB8AC3E}">
        <p14:creationId xmlns:p14="http://schemas.microsoft.com/office/powerpoint/2010/main" val="888087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Unité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vh</a:t>
            </a:r>
            <a:r>
              <a:rPr lang="fr-F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vw</a:t>
            </a:r>
            <a:endParaRPr lang="fr-F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 réfère au </a:t>
            </a:r>
            <a:r>
              <a:rPr lang="fr-FR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 la fenêtre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vh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correspond à 1% de la hauteur de la fenêtre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fr-FR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vw</a:t>
            </a:r>
            <a:r>
              <a:rPr lang="fr-F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correspond à 1% de la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largeur de la fenêtre</a:t>
            </a:r>
            <a:endParaRPr lang="fr-FR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89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Typographie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Changer la police d’écriture</a:t>
            </a: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Les polices sont ordonnées par ordre de priorité. Si le navigateur ne trouve pas la première, il se rabat sur celle d’après.</a:t>
            </a: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Pour intégrer une police, téléchargez-en une et mettez-la dans votre projet</a:t>
            </a:r>
          </a:p>
          <a:p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Ex : </a:t>
            </a:r>
            <a:r>
              <a:rPr lang="fr-FR" sz="2400" u="sng" dirty="0">
                <a:solidFill>
                  <a:schemeClr val="accent5"/>
                </a:solidFill>
                <a:latin typeface="Consolas" panose="020B0609020204030204" pitchFamily="49" charset="0"/>
              </a:rPr>
              <a:t>https://fonts.google.com/</a:t>
            </a:r>
            <a:endParaRPr lang="fr-FR" sz="2400" b="0" u="sng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818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Typographie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Via @import</a:t>
            </a:r>
            <a:endParaRPr lang="en-US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'https://fonts.googleapis.com/css2?family=Festive&amp;display=swap’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'Festive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cursive;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Via </a:t>
            </a:r>
            <a:r>
              <a:rPr lang="fr-FR" sz="2400" dirty="0" err="1">
                <a:solidFill>
                  <a:schemeClr val="bg1"/>
                </a:solidFill>
              </a:rPr>
              <a:t>link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"https://fonts.googleapis.com/css2?family=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Festive&amp;display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=swap"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599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Typographie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1163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Via un fichier</a:t>
            </a: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Téléchargez la polic</a:t>
            </a:r>
            <a:r>
              <a:rPr lang="fr-FR" sz="2400" dirty="0">
                <a:solidFill>
                  <a:schemeClr val="bg1"/>
                </a:solidFill>
              </a:rPr>
              <a:t>e que vous souhaitez</a:t>
            </a:r>
          </a:p>
          <a:p>
            <a:r>
              <a:rPr lang="fr-F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Roboto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-Regular'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Roboto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/Roboto-Regular.ttf'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truetype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Roboto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-Regular’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</a:rPr>
              <a:t>Attention, tous les navigateurs ne supportent pas tous les formats -&gt; utilité de mettre plusieurs formats (</a:t>
            </a:r>
            <a:r>
              <a:rPr lang="fr-FR" sz="2400" b="0" dirty="0" err="1">
                <a:solidFill>
                  <a:srgbClr val="D4D4D4"/>
                </a:solidFill>
                <a:effectLst/>
              </a:rPr>
              <a:t>truetype</a:t>
            </a:r>
            <a:r>
              <a:rPr lang="fr-FR" sz="2400" b="0" dirty="0">
                <a:solidFill>
                  <a:srgbClr val="D4D4D4"/>
                </a:solidFill>
                <a:effectLst/>
              </a:rPr>
              <a:t>, </a:t>
            </a:r>
            <a:r>
              <a:rPr lang="fr-FR" sz="2400" b="0" dirty="0" err="1">
                <a:solidFill>
                  <a:srgbClr val="D4D4D4"/>
                </a:solidFill>
                <a:effectLst/>
              </a:rPr>
              <a:t>woff</a:t>
            </a:r>
            <a:r>
              <a:rPr lang="fr-FR" sz="2400" b="0" dirty="0">
                <a:solidFill>
                  <a:srgbClr val="D4D4D4"/>
                </a:solidFill>
                <a:effectLst/>
              </a:rPr>
              <a:t>, woff2, </a:t>
            </a:r>
            <a:r>
              <a:rPr lang="fr-FR" sz="2400" b="0" dirty="0" err="1">
                <a:solidFill>
                  <a:srgbClr val="D4D4D4"/>
                </a:solidFill>
                <a:effectLst/>
              </a:rPr>
              <a:t>embedded-opentype</a:t>
            </a:r>
            <a:r>
              <a:rPr lang="fr-FR" sz="2400" b="0" dirty="0">
                <a:solidFill>
                  <a:srgbClr val="D4D4D4"/>
                </a:solidFill>
                <a:effectLst/>
              </a:rPr>
              <a:t>, </a:t>
            </a:r>
            <a:r>
              <a:rPr lang="fr-FR" sz="2400" b="0" dirty="0" err="1">
                <a:solidFill>
                  <a:srgbClr val="D4D4D4"/>
                </a:solidFill>
                <a:effectLst/>
              </a:rPr>
              <a:t>opentype</a:t>
            </a:r>
            <a:r>
              <a:rPr lang="fr-FR" sz="2400" b="0" dirty="0">
                <a:solidFill>
                  <a:srgbClr val="D4D4D4"/>
                </a:solidFill>
                <a:effectLst/>
              </a:rPr>
              <a:t>, </a:t>
            </a:r>
            <a:r>
              <a:rPr lang="fr-FR" sz="2400" b="0" dirty="0" err="1">
                <a:solidFill>
                  <a:srgbClr val="D4D4D4"/>
                </a:solidFill>
                <a:effectLst/>
              </a:rPr>
              <a:t>svg</a:t>
            </a:r>
            <a:r>
              <a:rPr lang="fr-FR" sz="2400" b="0" dirty="0">
                <a:solidFill>
                  <a:srgbClr val="D4D4D4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79561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Typographie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1163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Taille d’une police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Épaisseur de la police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Le style de la police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C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ouleur de la police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09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Typographie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1163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Alignement (</a:t>
            </a:r>
            <a:r>
              <a:rPr lang="fr-FR" sz="2400" dirty="0" err="1">
                <a:solidFill>
                  <a:schemeClr val="bg1"/>
                </a:solidFill>
              </a:rPr>
              <a:t>left</a:t>
            </a:r>
            <a:r>
              <a:rPr lang="fr-FR" sz="2400" dirty="0">
                <a:solidFill>
                  <a:schemeClr val="bg1"/>
                </a:solidFill>
              </a:rPr>
              <a:t>, center, right, </a:t>
            </a:r>
            <a:r>
              <a:rPr lang="fr-FR" sz="2400" dirty="0" err="1">
                <a:solidFill>
                  <a:schemeClr val="bg1"/>
                </a:solidFill>
              </a:rPr>
              <a:t>justify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 err="1">
                <a:solidFill>
                  <a:schemeClr val="bg1"/>
                </a:solidFill>
                <a:effectLst/>
              </a:rPr>
              <a:t>Text-transform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(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lowercase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, 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uppercase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, 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capitalize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 err="1">
                <a:solidFill>
                  <a:schemeClr val="bg1"/>
                </a:solidFill>
                <a:effectLst/>
              </a:rPr>
              <a:t>Text-decoration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(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overline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, 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underline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Liste à puce sur les balises </a:t>
            </a:r>
            <a:r>
              <a:rPr lang="fr-FR" sz="2400" dirty="0" err="1">
                <a:solidFill>
                  <a:schemeClr val="bg1"/>
                </a:solidFill>
              </a:rPr>
              <a:t>ul</a:t>
            </a:r>
            <a:r>
              <a:rPr lang="fr-FR" sz="2400" dirty="0">
                <a:solidFill>
                  <a:schemeClr val="bg1"/>
                </a:solidFill>
              </a:rPr>
              <a:t> et li (none, disc, </a:t>
            </a:r>
            <a:r>
              <a:rPr lang="fr-FR" sz="2400" dirty="0" err="1">
                <a:solidFill>
                  <a:schemeClr val="bg1"/>
                </a:solidFill>
              </a:rPr>
              <a:t>circle</a:t>
            </a:r>
            <a:r>
              <a:rPr lang="fr-FR" sz="2400" dirty="0">
                <a:solidFill>
                  <a:schemeClr val="bg1"/>
                </a:solidFill>
              </a:rPr>
              <a:t>, square)</a:t>
            </a:r>
            <a:endParaRPr lang="fr-FR" sz="2400" b="0" dirty="0">
              <a:solidFill>
                <a:schemeClr val="bg1"/>
              </a:solidFill>
              <a:effectLst/>
            </a:endParaRP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-style-type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-style-image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"star.png"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3731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Bordures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1163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Permet d’ajouter une bordure à un élément</a:t>
            </a:r>
          </a:p>
          <a:p>
            <a:r>
              <a:rPr lang="fr-FR" sz="2400" dirty="0">
                <a:solidFill>
                  <a:schemeClr val="accent5"/>
                </a:solidFill>
              </a:rPr>
              <a:t>border: </a:t>
            </a:r>
            <a:r>
              <a:rPr lang="fr-FR" sz="2400" dirty="0" err="1">
                <a:solidFill>
                  <a:schemeClr val="accent5"/>
                </a:solidFill>
              </a:rPr>
              <a:t>width</a:t>
            </a:r>
            <a:r>
              <a:rPr lang="fr-FR" sz="2400" dirty="0">
                <a:solidFill>
                  <a:schemeClr val="accent5"/>
                </a:solidFill>
              </a:rPr>
              <a:t> style </a:t>
            </a:r>
            <a:r>
              <a:rPr lang="fr-FR" sz="2400" dirty="0" err="1">
                <a:solidFill>
                  <a:schemeClr val="accent5"/>
                </a:solidFill>
              </a:rPr>
              <a:t>color</a:t>
            </a:r>
            <a:r>
              <a:rPr lang="fr-FR" sz="2400" dirty="0">
                <a:solidFill>
                  <a:schemeClr val="accent5"/>
                </a:solidFill>
              </a:rPr>
              <a:t>;</a:t>
            </a:r>
          </a:p>
          <a:p>
            <a:endParaRPr lang="fr-FR" sz="2400" dirty="0">
              <a:solidFill>
                <a:schemeClr val="accent5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#DC143C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On peut décomposer les 4 bordures avec :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border-top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;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;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;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;</a:t>
            </a:r>
          </a:p>
          <a:p>
            <a:endParaRPr lang="fr-FR" sz="2400" dirty="0">
              <a:solidFill>
                <a:schemeClr val="accent5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Style : none, </a:t>
            </a:r>
            <a:r>
              <a:rPr lang="fr-FR" sz="2400" dirty="0" err="1">
                <a:solidFill>
                  <a:schemeClr val="bg1"/>
                </a:solidFill>
              </a:rPr>
              <a:t>dotted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dashed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solid</a:t>
            </a:r>
            <a:r>
              <a:rPr lang="fr-FR" sz="2400" dirty="0">
                <a:solidFill>
                  <a:schemeClr val="bg1"/>
                </a:solidFill>
              </a:rPr>
              <a:t>, double, groove, </a:t>
            </a:r>
            <a:r>
              <a:rPr lang="fr-FR" sz="2400" dirty="0" err="1">
                <a:solidFill>
                  <a:schemeClr val="bg1"/>
                </a:solidFill>
              </a:rPr>
              <a:t>ridge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inset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outset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6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71314-7C64-40B1-BE65-E4819ABC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Exemple d’attributs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54D8FC-2465-4B05-9783-C69EDDB0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  <a:noFill/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id=" " : donne un identifiant unique à l’élément utilisable en CSS</a:t>
            </a:r>
          </a:p>
          <a:p>
            <a:pPr marL="0" indent="0">
              <a:buNone/>
            </a:pPr>
            <a:r>
              <a:rPr lang="nb-N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"monid"</a:t>
            </a:r>
            <a:r>
              <a:rPr lang="nb-N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!</a:t>
            </a:r>
            <a:r>
              <a:rPr lang="nb-N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b-N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class=" " : donne une classe à l’élément utilisable en CSS</a:t>
            </a:r>
          </a:p>
          <a:p>
            <a:pPr marL="0" indent="0">
              <a:buNone/>
            </a:pPr>
            <a:r>
              <a:rPr lang="nb-N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"maclasse"</a:t>
            </a:r>
            <a:r>
              <a:rPr lang="nb-N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!</a:t>
            </a:r>
            <a:r>
              <a:rPr lang="nb-N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b-N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28B3B8-B5D8-4A74-A7F4-7C7E2D7A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19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Bordures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1163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Bordure arrondie :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Arrondie par angle (haut gauche, haut droit, bas droit, bas gauche)</a:t>
            </a:r>
          </a:p>
          <a:p>
            <a:r>
              <a:rPr lang="sv-S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sv-S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sv-S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sv-S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sv-S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sv-S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83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7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067234"/>
            <a:ext cx="10078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</a:rPr>
              <a:t>Définir la couleur de l’arrière-plan</a:t>
            </a:r>
            <a:endParaRPr lang="fr-FR" sz="2400" b="0" dirty="0">
              <a:solidFill>
                <a:srgbClr val="D4D4D4"/>
              </a:solidFill>
              <a:effectLst/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</a:rPr>
              <a:t>Définir l’image de l’arrière-plan 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'star.png’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'star.png'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'etoile.png'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D4D4D4"/>
                </a:solidFill>
              </a:rPr>
              <a:t>Définir la façon dont les images sont répétées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4D4D4"/>
                </a:solidFill>
              </a:rPr>
              <a:t>Définir la position du background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4D4D4"/>
                </a:solidFill>
              </a:rPr>
              <a:t>Définir la taille des images de l’arrière-plan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/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u="sng" dirty="0">
                <a:solidFill>
                  <a:srgbClr val="D4D4D4"/>
                </a:solidFill>
                <a:effectLst/>
              </a:rPr>
              <a:t>Valeur</a:t>
            </a:r>
            <a:r>
              <a:rPr lang="fr-FR" sz="2400" b="0" dirty="0">
                <a:solidFill>
                  <a:srgbClr val="D4D4D4"/>
                </a:solidFill>
                <a:effectLst/>
              </a:rPr>
              <a:t> : </a:t>
            </a:r>
            <a:r>
              <a:rPr lang="fr-FR" sz="2400" b="0" dirty="0" err="1">
                <a:solidFill>
                  <a:srgbClr val="D4D4D4"/>
                </a:solidFill>
                <a:effectLst/>
              </a:rPr>
              <a:t>contain</a:t>
            </a:r>
            <a:r>
              <a:rPr lang="fr-FR" sz="2400" b="0" dirty="0">
                <a:solidFill>
                  <a:srgbClr val="D4D4D4"/>
                </a:solidFill>
                <a:effectLst/>
              </a:rPr>
              <a:t>, cover, auto, px, % etc...</a:t>
            </a:r>
          </a:p>
        </p:txBody>
      </p:sp>
    </p:spTree>
    <p:extLst>
      <p:ext uri="{BB962C8B-B14F-4D97-AF65-F5344CB8AC3E}">
        <p14:creationId xmlns:p14="http://schemas.microsoft.com/office/powerpoint/2010/main" val="10782438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7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067234"/>
            <a:ext cx="10078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</a:rPr>
              <a:t>Background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</a:rPr>
              <a:t>C’est un propriété raccourcie qui peut </a:t>
            </a:r>
            <a:r>
              <a:rPr lang="fr-FR" sz="2400" dirty="0">
                <a:solidFill>
                  <a:srgbClr val="D4D4D4"/>
                </a:solidFill>
              </a:rPr>
              <a:t>définir plusieurs valeurs (background-</a:t>
            </a:r>
            <a:r>
              <a:rPr lang="fr-FR" sz="2400" dirty="0" err="1">
                <a:solidFill>
                  <a:srgbClr val="D4D4D4"/>
                </a:solidFill>
              </a:rPr>
              <a:t>color</a:t>
            </a:r>
            <a:r>
              <a:rPr lang="fr-FR" sz="2400" dirty="0">
                <a:solidFill>
                  <a:srgbClr val="D4D4D4"/>
                </a:solidFill>
              </a:rPr>
              <a:t>, background-image, background-position, background-</a:t>
            </a:r>
            <a:r>
              <a:rPr lang="fr-FR" sz="2400" dirty="0" err="1">
                <a:solidFill>
                  <a:srgbClr val="D4D4D4"/>
                </a:solidFill>
              </a:rPr>
              <a:t>repeat</a:t>
            </a:r>
            <a:r>
              <a:rPr lang="fr-FR" sz="2400" dirty="0">
                <a:solidFill>
                  <a:srgbClr val="D4D4D4"/>
                </a:solidFill>
              </a:rPr>
              <a:t>, background-size, background-clip, background-</a:t>
            </a:r>
            <a:r>
              <a:rPr lang="fr-FR" sz="2400" dirty="0" err="1">
                <a:solidFill>
                  <a:srgbClr val="D4D4D4"/>
                </a:solidFill>
              </a:rPr>
              <a:t>origin</a:t>
            </a:r>
            <a:r>
              <a:rPr lang="fr-FR" sz="2400" dirty="0">
                <a:solidFill>
                  <a:srgbClr val="D4D4D4"/>
                </a:solidFill>
              </a:rPr>
              <a:t> et background-</a:t>
            </a:r>
            <a:r>
              <a:rPr lang="fr-FR" sz="2400" dirty="0" err="1">
                <a:solidFill>
                  <a:srgbClr val="D4D4D4"/>
                </a:solidFill>
              </a:rPr>
              <a:t>attachment</a:t>
            </a:r>
            <a:r>
              <a:rPr lang="fr-FR" sz="2400" dirty="0">
                <a:solidFill>
                  <a:srgbClr val="D4D4D4"/>
                </a:solidFill>
              </a:rPr>
              <a:t>)</a:t>
            </a:r>
          </a:p>
          <a:p>
            <a:endParaRPr lang="fr-FR" sz="2400" b="0" dirty="0">
              <a:solidFill>
                <a:srgbClr val="D4D4D4"/>
              </a:solidFill>
              <a:effectLst/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"star.png"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"etoile.png"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31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1163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Linear</a:t>
            </a:r>
            <a:r>
              <a:rPr lang="fr-FR" sz="2400" dirty="0">
                <a:solidFill>
                  <a:schemeClr val="bg1"/>
                </a:solidFill>
              </a:rPr>
              <a:t>-gradient()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fr-F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-gradient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(to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25%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75%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AF316C-7AD0-44F0-9DCE-2AFC1801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32" y="1481255"/>
            <a:ext cx="1038225" cy="1038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E41494-3035-4AE4-B6F1-EBAFD0EC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813" y="3016251"/>
            <a:ext cx="1028700" cy="1038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FE0880-E2D3-44B1-B22C-AE8649263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954" y="4816972"/>
            <a:ext cx="10477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5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1163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Background-</a:t>
            </a:r>
            <a:r>
              <a:rPr lang="fr-FR" sz="2400" dirty="0" err="1">
                <a:solidFill>
                  <a:schemeClr val="bg1"/>
                </a:solidFill>
              </a:rPr>
              <a:t>blend</a:t>
            </a:r>
            <a:r>
              <a:rPr lang="fr-FR" sz="2400" dirty="0">
                <a:solidFill>
                  <a:schemeClr val="bg1"/>
                </a:solidFill>
              </a:rPr>
              <a:t>-mode</a:t>
            </a:r>
          </a:p>
          <a:p>
            <a:r>
              <a:rPr lang="fr-FR" sz="2400" dirty="0">
                <a:solidFill>
                  <a:schemeClr val="bg1"/>
                </a:solidFill>
              </a:rPr>
              <a:t>Permet de fusionner des images et des couleurs d’arrière-plan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'bg-naps.jpg'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blend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-mode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u="sng" dirty="0">
                <a:solidFill>
                  <a:schemeClr val="bg1"/>
                </a:solidFill>
              </a:rPr>
              <a:t>Valeur</a:t>
            </a:r>
            <a:r>
              <a:rPr lang="fr-FR" sz="2400" dirty="0">
                <a:solidFill>
                  <a:schemeClr val="bg1"/>
                </a:solidFill>
              </a:rPr>
              <a:t> : normal, </a:t>
            </a:r>
            <a:r>
              <a:rPr lang="fr-FR" sz="2400" dirty="0" err="1">
                <a:solidFill>
                  <a:schemeClr val="bg1"/>
                </a:solidFill>
              </a:rPr>
              <a:t>multiply</a:t>
            </a:r>
            <a:r>
              <a:rPr lang="fr-FR" sz="2400" dirty="0">
                <a:solidFill>
                  <a:schemeClr val="bg1"/>
                </a:solidFill>
              </a:rPr>
              <a:t>, screen, overlay, </a:t>
            </a:r>
            <a:r>
              <a:rPr lang="fr-FR" sz="2400" dirty="0" err="1">
                <a:solidFill>
                  <a:schemeClr val="bg1"/>
                </a:solidFill>
              </a:rPr>
              <a:t>darken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lighten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color-dodge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color</a:t>
            </a:r>
            <a:r>
              <a:rPr lang="fr-FR" sz="2400" dirty="0">
                <a:solidFill>
                  <a:schemeClr val="bg1"/>
                </a:solidFill>
              </a:rPr>
              <a:t>-brun, hard-light, soft-light, </a:t>
            </a:r>
            <a:r>
              <a:rPr lang="fr-FR" sz="2400" dirty="0" err="1">
                <a:solidFill>
                  <a:schemeClr val="bg1"/>
                </a:solidFill>
              </a:rPr>
              <a:t>difference</a:t>
            </a:r>
            <a:r>
              <a:rPr lang="fr-FR" sz="2400" dirty="0">
                <a:solidFill>
                  <a:schemeClr val="bg1"/>
                </a:solidFill>
              </a:rPr>
              <a:t>, exclusion, hue, saturation, </a:t>
            </a:r>
            <a:r>
              <a:rPr lang="fr-FR" sz="2400" dirty="0" err="1">
                <a:solidFill>
                  <a:schemeClr val="bg1"/>
                </a:solidFill>
              </a:rPr>
              <a:t>color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luminosity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514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Dimension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Largeur et hauteur d’un élément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solidFill>
                  <a:schemeClr val="bg1"/>
                </a:solidFill>
              </a:rPr>
              <a:t>On peut utiliser max et min pour gérer les débordements :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25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Margin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Padding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Margin</a:t>
            </a:r>
            <a:r>
              <a:rPr lang="fr-FR" sz="2400" dirty="0">
                <a:solidFill>
                  <a:schemeClr val="bg1"/>
                </a:solidFill>
              </a:rPr>
              <a:t> : marge extérieure</a:t>
            </a:r>
          </a:p>
          <a:p>
            <a:r>
              <a:rPr lang="fr-FR" sz="2400" b="0" dirty="0" err="1">
                <a:solidFill>
                  <a:schemeClr val="bg1"/>
                </a:solidFill>
                <a:effectLst/>
              </a:rPr>
              <a:t>Padding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: marge intérieure</a:t>
            </a:r>
            <a:endParaRPr lang="fr-FR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20176-20CC-4E8A-A68C-D4DF718F51D5}"/>
              </a:ext>
            </a:extLst>
          </p:cNvPr>
          <p:cNvSpPr/>
          <p:nvPr/>
        </p:nvSpPr>
        <p:spPr>
          <a:xfrm>
            <a:off x="2047009" y="2815937"/>
            <a:ext cx="8136082" cy="3553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7CDDE-B1B1-4F78-9C3C-11F32116CEC9}"/>
              </a:ext>
            </a:extLst>
          </p:cNvPr>
          <p:cNvSpPr/>
          <p:nvPr/>
        </p:nvSpPr>
        <p:spPr>
          <a:xfrm>
            <a:off x="3285259" y="3671297"/>
            <a:ext cx="5621482" cy="17768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9FFB4-EBFE-43F3-A4D4-05642981429E}"/>
              </a:ext>
            </a:extLst>
          </p:cNvPr>
          <p:cNvSpPr/>
          <p:nvPr/>
        </p:nvSpPr>
        <p:spPr>
          <a:xfrm>
            <a:off x="4580093" y="4144221"/>
            <a:ext cx="3041056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77F083-59ED-48A8-BACD-C83C0059379D}"/>
              </a:ext>
            </a:extLst>
          </p:cNvPr>
          <p:cNvSpPr txBox="1"/>
          <p:nvPr/>
        </p:nvSpPr>
        <p:spPr>
          <a:xfrm>
            <a:off x="5191991" y="3074083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Margin</a:t>
            </a:r>
            <a:r>
              <a:rPr lang="fr-FR" dirty="0"/>
              <a:t>-top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8F9846-5336-4E70-B017-695296D32522}"/>
              </a:ext>
            </a:extLst>
          </p:cNvPr>
          <p:cNvSpPr txBox="1"/>
          <p:nvPr/>
        </p:nvSpPr>
        <p:spPr>
          <a:xfrm>
            <a:off x="1790417" y="4336316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Margin-left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151E54-05C5-4B03-A28B-0F7D66280831}"/>
              </a:ext>
            </a:extLst>
          </p:cNvPr>
          <p:cNvSpPr txBox="1"/>
          <p:nvPr/>
        </p:nvSpPr>
        <p:spPr>
          <a:xfrm>
            <a:off x="8640907" y="4336316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Margin</a:t>
            </a:r>
            <a:r>
              <a:rPr lang="fr-FR" dirty="0"/>
              <a:t>-right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8CB7E2-064C-4D49-BD48-2499B6B56A7A}"/>
              </a:ext>
            </a:extLst>
          </p:cNvPr>
          <p:cNvSpPr txBox="1"/>
          <p:nvPr/>
        </p:nvSpPr>
        <p:spPr>
          <a:xfrm>
            <a:off x="5191991" y="5684605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Margin-bottom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94F627-2C33-43BD-9D32-828A433A8318}"/>
              </a:ext>
            </a:extLst>
          </p:cNvPr>
          <p:cNvSpPr txBox="1"/>
          <p:nvPr/>
        </p:nvSpPr>
        <p:spPr>
          <a:xfrm>
            <a:off x="5211041" y="5004252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Padding-bottom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DE4015-4E71-4B6F-AEF2-AB8EDB0F6C88}"/>
              </a:ext>
            </a:extLst>
          </p:cNvPr>
          <p:cNvSpPr txBox="1"/>
          <p:nvPr/>
        </p:nvSpPr>
        <p:spPr>
          <a:xfrm>
            <a:off x="5191991" y="3745855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Padding</a:t>
            </a:r>
            <a:r>
              <a:rPr lang="fr-FR" dirty="0"/>
              <a:t>-top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4205A9E-D9F6-4A22-BDEA-628FC937F44E}"/>
              </a:ext>
            </a:extLst>
          </p:cNvPr>
          <p:cNvSpPr txBox="1"/>
          <p:nvPr/>
        </p:nvSpPr>
        <p:spPr>
          <a:xfrm>
            <a:off x="3028667" y="4350833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Padding-left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1C0FCE-EC54-4379-B4EF-8D22E30FCF4F}"/>
              </a:ext>
            </a:extLst>
          </p:cNvPr>
          <p:cNvSpPr txBox="1"/>
          <p:nvPr/>
        </p:nvSpPr>
        <p:spPr>
          <a:xfrm>
            <a:off x="7355315" y="4375053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Padding</a:t>
            </a:r>
            <a:r>
              <a:rPr lang="fr-FR" dirty="0"/>
              <a:t>-right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C595D1-9159-4786-AA08-A3A142C81BF1}"/>
              </a:ext>
            </a:extLst>
          </p:cNvPr>
          <p:cNvSpPr txBox="1"/>
          <p:nvPr/>
        </p:nvSpPr>
        <p:spPr>
          <a:xfrm>
            <a:off x="5186354" y="4374722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4117015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Margin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Padding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Les 4 côtés :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chemeClr val="bg1"/>
                </a:solidFill>
                <a:effectLst/>
              </a:rPr>
              <a:t>On peut préciser 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margin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-top, 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margin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-right, 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margin-bottom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, </a:t>
            </a:r>
            <a:r>
              <a:rPr lang="fr-FR" sz="2400" b="0" dirty="0" err="1">
                <a:solidFill>
                  <a:schemeClr val="bg1"/>
                </a:solidFill>
                <a:effectLst/>
              </a:rPr>
              <a:t>margin-left</a:t>
            </a:r>
            <a:r>
              <a:rPr lang="fr-FR" sz="2400" b="0" dirty="0">
                <a:solidFill>
                  <a:schemeClr val="bg1"/>
                </a:solidFill>
                <a:effectLst/>
              </a:rPr>
              <a:t> (dans cet ordre) :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</a:rPr>
              <a:t>Ou haut-bas / gauche-droite :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D4D4D4"/>
                </a:solidFill>
              </a:rPr>
              <a:t>C</a:t>
            </a:r>
            <a:r>
              <a:rPr lang="fr-FR" sz="2400" b="0" dirty="0">
                <a:solidFill>
                  <a:srgbClr val="D4D4D4"/>
                </a:solidFill>
                <a:effectLst/>
              </a:rPr>
              <a:t>entrer horizontalement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 auto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04565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Margin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Padding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 </a:t>
            </a:r>
            <a:r>
              <a:rPr lang="fr-FR" sz="2400" dirty="0" err="1">
                <a:solidFill>
                  <a:schemeClr val="bg1"/>
                </a:solidFill>
              </a:rPr>
              <a:t>margin</a:t>
            </a:r>
            <a:r>
              <a:rPr lang="fr-FR" sz="2400" dirty="0">
                <a:solidFill>
                  <a:schemeClr val="bg1"/>
                </a:solidFill>
              </a:rPr>
              <a:t> top ou </a:t>
            </a:r>
            <a:r>
              <a:rPr lang="fr-FR" sz="2400" dirty="0" err="1">
                <a:solidFill>
                  <a:schemeClr val="bg1"/>
                </a:solidFill>
              </a:rPr>
              <a:t>bottom</a:t>
            </a:r>
            <a:r>
              <a:rPr lang="fr-FR" sz="2400" dirty="0">
                <a:solidFill>
                  <a:schemeClr val="bg1"/>
                </a:solidFill>
              </a:rPr>
              <a:t> sur les éléments </a:t>
            </a:r>
            <a:r>
              <a:rPr lang="fr-FR" sz="2400" dirty="0" err="1">
                <a:solidFill>
                  <a:schemeClr val="bg1"/>
                </a:solidFill>
              </a:rPr>
              <a:t>inline</a:t>
            </a:r>
            <a:r>
              <a:rPr lang="fr-FR" sz="2400" dirty="0">
                <a:solidFill>
                  <a:schemeClr val="bg1"/>
                </a:solidFill>
              </a:rPr>
              <a:t> ne fonctionnent pas.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Par défaut, les navigateurs appliquent du </a:t>
            </a:r>
            <a:r>
              <a:rPr lang="fr-FR" sz="2400" dirty="0" err="1">
                <a:solidFill>
                  <a:schemeClr val="bg1"/>
                </a:solidFill>
              </a:rPr>
              <a:t>margin</a:t>
            </a:r>
            <a:r>
              <a:rPr lang="fr-FR" sz="2400" dirty="0">
                <a:solidFill>
                  <a:schemeClr val="bg1"/>
                </a:solidFill>
              </a:rPr>
              <a:t> et </a:t>
            </a:r>
            <a:r>
              <a:rPr lang="fr-FR" sz="2400" dirty="0" err="1">
                <a:solidFill>
                  <a:schemeClr val="bg1"/>
                </a:solidFill>
              </a:rPr>
              <a:t>padding</a:t>
            </a:r>
            <a:r>
              <a:rPr lang="fr-FR" sz="2400" dirty="0">
                <a:solidFill>
                  <a:schemeClr val="bg1"/>
                </a:solidFill>
              </a:rPr>
              <a:t> sur les éléments. Pour les retirer, faire :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Le </a:t>
            </a:r>
            <a:r>
              <a:rPr lang="fr-FR" sz="2400" dirty="0" err="1">
                <a:solidFill>
                  <a:schemeClr val="bg1"/>
                </a:solidFill>
              </a:rPr>
              <a:t>padding</a:t>
            </a:r>
            <a:r>
              <a:rPr lang="fr-FR" sz="2400" dirty="0">
                <a:solidFill>
                  <a:schemeClr val="bg1"/>
                </a:solidFill>
              </a:rPr>
              <a:t> entre en compte dans le calcul de la dimension d’un élément.</a:t>
            </a:r>
          </a:p>
        </p:txBody>
      </p:sp>
    </p:spTree>
    <p:extLst>
      <p:ext uri="{BB962C8B-B14F-4D97-AF65-F5344CB8AC3E}">
        <p14:creationId xmlns:p14="http://schemas.microsoft.com/office/powerpoint/2010/main" val="15159452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Margin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Padding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 </a:t>
            </a:r>
            <a:r>
              <a:rPr lang="fr-FR" sz="2400" dirty="0" err="1">
                <a:solidFill>
                  <a:schemeClr val="bg1"/>
                </a:solidFill>
              </a:rPr>
              <a:t>padding</a:t>
            </a:r>
            <a:r>
              <a:rPr lang="fr-FR" sz="2400" dirty="0">
                <a:solidFill>
                  <a:schemeClr val="bg1"/>
                </a:solidFill>
              </a:rPr>
              <a:t> entre en compte dans le calcul de la dimension d’un élément.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</a:rPr>
              <a:t>On peut gérer le calcul du </a:t>
            </a:r>
            <a:r>
              <a:rPr lang="fr-FR" sz="2400" b="0" dirty="0" err="1">
                <a:solidFill>
                  <a:srgbClr val="D4D4D4"/>
                </a:solidFill>
                <a:effectLst/>
              </a:rPr>
              <a:t>padding</a:t>
            </a:r>
            <a:r>
              <a:rPr lang="fr-FR" sz="2400" b="0" dirty="0">
                <a:solidFill>
                  <a:srgbClr val="D4D4D4"/>
                </a:solidFill>
                <a:effectLst/>
              </a:rPr>
              <a:t> avec l’attribut box-</a:t>
            </a:r>
            <a:r>
              <a:rPr lang="fr-FR" sz="2400" b="0" dirty="0" err="1">
                <a:solidFill>
                  <a:srgbClr val="D4D4D4"/>
                </a:solidFill>
                <a:effectLst/>
              </a:rPr>
              <a:t>sizing</a:t>
            </a:r>
            <a:endParaRPr lang="fr-FR" sz="2400" b="0" dirty="0">
              <a:solidFill>
                <a:srgbClr val="D4D4D4"/>
              </a:solidFill>
              <a:effectLst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sizing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E2F901-15FA-41B9-A5B7-4C851B58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03" y="2216528"/>
            <a:ext cx="2847975" cy="1381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A17245-1148-4049-B8CA-921DF069B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45053"/>
            <a:ext cx="3209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3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71314-7C64-40B1-BE65-E4819ABC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Exemple d’attributs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54D8FC-2465-4B05-9783-C69EDDB0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  <a:noFill/>
        </p:spPr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/image.png"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 image" 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src=" " : donne la source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alt=" " : texte descriptif pour ceux qui ne peuvent pas voir l’image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- handicap visuel avec un lecteur d’écrans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- si l’image n’a pas pu s’afficher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"http://www.google.com"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Cliquez ici !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href=" " : donne la destination d’un lien</a:t>
            </a:r>
          </a:p>
          <a:p>
            <a:pPr marL="0" indent="0">
              <a:buNone/>
            </a:pP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01D83E-E9F2-4D73-A669-45DAA5BF5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882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Overflow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L’</a:t>
            </a:r>
            <a:r>
              <a:rPr lang="fr-FR" sz="2400" dirty="0" err="1">
                <a:solidFill>
                  <a:schemeClr val="bg1"/>
                </a:solidFill>
              </a:rPr>
              <a:t>overflow</a:t>
            </a:r>
            <a:r>
              <a:rPr lang="fr-FR" sz="2400" dirty="0">
                <a:solidFill>
                  <a:schemeClr val="bg1"/>
                </a:solidFill>
              </a:rPr>
              <a:t>, c’est-à-dire le dépassement. Il est possible que du contenu dépasse d’un élément.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17B977-DE4D-437C-A3A0-E3D8BB76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66" y="2448356"/>
            <a:ext cx="6810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421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Overflow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 texte dépasse de l’élément p</a:t>
            </a:r>
          </a:p>
          <a:p>
            <a:r>
              <a:rPr lang="fr-FR" sz="2400" dirty="0">
                <a:solidFill>
                  <a:schemeClr val="bg1"/>
                </a:solidFill>
              </a:rPr>
              <a:t>Pour cela on va gérer l’</a:t>
            </a:r>
            <a:r>
              <a:rPr lang="fr-FR" sz="2400" dirty="0" err="1">
                <a:solidFill>
                  <a:schemeClr val="bg1"/>
                </a:solidFill>
              </a:rPr>
              <a:t>overflow</a:t>
            </a:r>
            <a:r>
              <a:rPr lang="fr-FR" sz="2400" dirty="0">
                <a:solidFill>
                  <a:schemeClr val="bg1"/>
                </a:solidFill>
              </a:rPr>
              <a:t> :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Le contenu est coupé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F3ADDD-F627-4732-B775-90B90B43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68" y="2923742"/>
            <a:ext cx="6896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0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Overflow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Ou sinon :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On a une barre de défilement pour le contenu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5EFC56-54BA-4EF0-BF6C-22C4D3AB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46" y="2755425"/>
            <a:ext cx="68103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94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Positionnement : </a:t>
            </a:r>
            <a:r>
              <a:rPr lang="fr-FR" dirty="0" err="1">
                <a:solidFill>
                  <a:schemeClr val="bg1"/>
                </a:solidFill>
              </a:rPr>
              <a:t>float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Les flottants : l’</a:t>
            </a:r>
            <a:r>
              <a:rPr lang="fr-FR" sz="2400" dirty="0" err="1">
                <a:solidFill>
                  <a:schemeClr val="bg1"/>
                </a:solidFill>
              </a:rPr>
              <a:t>élement</a:t>
            </a:r>
            <a:r>
              <a:rPr lang="fr-FR" sz="2400" dirty="0">
                <a:solidFill>
                  <a:schemeClr val="bg1"/>
                </a:solidFill>
              </a:rPr>
              <a:t> sort du flux et le reste « coule » autour</a:t>
            </a: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24234A-679E-4F30-8A29-9AD65DE6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96" y="2250065"/>
            <a:ext cx="559334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22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Positionnement : </a:t>
            </a:r>
            <a:r>
              <a:rPr lang="fr-FR" dirty="0" err="1">
                <a:solidFill>
                  <a:schemeClr val="bg1"/>
                </a:solidFill>
              </a:rPr>
              <a:t>float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Si on veut éviter qu’un élément « coule » autour du flottant, on utilise </a:t>
            </a:r>
            <a:r>
              <a:rPr lang="fr-FR" sz="2400" dirty="0" err="1">
                <a:solidFill>
                  <a:schemeClr val="bg1"/>
                </a:solidFill>
              </a:rPr>
              <a:t>clear</a:t>
            </a:r>
            <a:r>
              <a:rPr lang="fr-FR" sz="2400" dirty="0">
                <a:solidFill>
                  <a:schemeClr val="bg1"/>
                </a:solidFill>
              </a:rPr>
              <a:t> sur l’élément qui doit éviter.</a:t>
            </a:r>
          </a:p>
          <a:p>
            <a:r>
              <a:rPr lang="fr-FR" sz="2400" u="sng" dirty="0">
                <a:solidFill>
                  <a:schemeClr val="bg1"/>
                </a:solidFill>
              </a:rPr>
              <a:t>Valeur</a:t>
            </a:r>
            <a:r>
              <a:rPr lang="fr-FR" sz="2400" dirty="0">
                <a:solidFill>
                  <a:schemeClr val="bg1"/>
                </a:solidFill>
              </a:rPr>
              <a:t> : </a:t>
            </a:r>
            <a:r>
              <a:rPr lang="fr-FR" sz="2400" dirty="0" err="1">
                <a:solidFill>
                  <a:schemeClr val="bg1"/>
                </a:solidFill>
              </a:rPr>
              <a:t>left</a:t>
            </a:r>
            <a:r>
              <a:rPr lang="fr-FR" sz="2400" dirty="0">
                <a:solidFill>
                  <a:schemeClr val="bg1"/>
                </a:solidFill>
              </a:rPr>
              <a:t>, right, </a:t>
            </a:r>
            <a:r>
              <a:rPr lang="fr-FR" sz="2400" dirty="0" err="1">
                <a:solidFill>
                  <a:schemeClr val="bg1"/>
                </a:solidFill>
              </a:rPr>
              <a:t>both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A34B6B-B52A-4383-A1CA-18F105CB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83" y="2282970"/>
            <a:ext cx="4848151" cy="432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54F4949-3067-45A3-9078-68C00D43A848}"/>
              </a:ext>
            </a:extLst>
          </p:cNvPr>
          <p:cNvSpPr txBox="1"/>
          <p:nvPr/>
        </p:nvSpPr>
        <p:spPr>
          <a:xfrm>
            <a:off x="935182" y="3782291"/>
            <a:ext cx="5517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L’élément p est en </a:t>
            </a:r>
            <a:r>
              <a:rPr lang="fr-FR" sz="2400" dirty="0" err="1">
                <a:solidFill>
                  <a:schemeClr val="bg1"/>
                </a:solidFill>
              </a:rPr>
              <a:t>clear</a:t>
            </a:r>
            <a:r>
              <a:rPr lang="fr-FR" sz="2400" dirty="0">
                <a:solidFill>
                  <a:schemeClr val="bg1"/>
                </a:solidFill>
              </a:rPr>
              <a:t>: </a:t>
            </a:r>
            <a:r>
              <a:rPr lang="fr-FR" sz="2400" dirty="0" err="1">
                <a:solidFill>
                  <a:schemeClr val="bg1"/>
                </a:solidFill>
              </a:rPr>
              <a:t>left</a:t>
            </a:r>
            <a:r>
              <a:rPr lang="fr-FR" sz="2400" dirty="0">
                <a:solidFill>
                  <a:schemeClr val="bg1"/>
                </a:solidFill>
              </a:rPr>
              <a:t> (</a:t>
            </a:r>
            <a:r>
              <a:rPr lang="fr-FR" sz="2400" dirty="0" err="1">
                <a:solidFill>
                  <a:schemeClr val="bg1"/>
                </a:solidFill>
              </a:rPr>
              <a:t>both</a:t>
            </a:r>
            <a:r>
              <a:rPr lang="fr-FR" sz="2400" dirty="0">
                <a:solidFill>
                  <a:schemeClr val="bg1"/>
                </a:solidFill>
              </a:rPr>
              <a:t> aurait aussi fonctionné) car l’image est en </a:t>
            </a:r>
            <a:r>
              <a:rPr lang="fr-FR" sz="2400" dirty="0" err="1">
                <a:solidFill>
                  <a:schemeClr val="bg1"/>
                </a:solidFill>
              </a:rPr>
              <a:t>float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left</a:t>
            </a:r>
            <a:r>
              <a:rPr lang="fr-FR" sz="2400" dirty="0">
                <a:solidFill>
                  <a:schemeClr val="bg1"/>
                </a:solidFill>
              </a:rPr>
              <a:t>. Le titre n’est pas en </a:t>
            </a:r>
            <a:r>
              <a:rPr lang="fr-FR" sz="2400" dirty="0" err="1">
                <a:solidFill>
                  <a:schemeClr val="bg1"/>
                </a:solidFill>
              </a:rPr>
              <a:t>clear</a:t>
            </a:r>
            <a:r>
              <a:rPr lang="fr-FR" sz="2400" dirty="0">
                <a:solidFill>
                  <a:schemeClr val="bg1"/>
                </a:solidFill>
              </a:rPr>
              <a:t>, il coule alors autour du </a:t>
            </a:r>
            <a:r>
              <a:rPr lang="fr-FR" sz="2400" dirty="0" err="1">
                <a:solidFill>
                  <a:schemeClr val="bg1"/>
                </a:solidFill>
              </a:rPr>
              <a:t>float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95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Positionnement : display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Cette propriété permet la mise en forme.</a:t>
            </a:r>
          </a:p>
          <a:p>
            <a:r>
              <a:rPr lang="fr-FR" sz="2400" u="sng" dirty="0">
                <a:solidFill>
                  <a:schemeClr val="bg1"/>
                </a:solidFill>
              </a:rPr>
              <a:t>Valeur</a:t>
            </a:r>
            <a:r>
              <a:rPr lang="fr-FR" sz="2400" dirty="0">
                <a:solidFill>
                  <a:schemeClr val="bg1"/>
                </a:solidFill>
              </a:rPr>
              <a:t> : block, </a:t>
            </a:r>
            <a:r>
              <a:rPr lang="fr-FR" sz="2400" dirty="0" err="1">
                <a:solidFill>
                  <a:schemeClr val="bg1"/>
                </a:solidFill>
              </a:rPr>
              <a:t>inline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inline</a:t>
            </a:r>
            <a:r>
              <a:rPr lang="fr-FR" sz="2400" dirty="0">
                <a:solidFill>
                  <a:schemeClr val="bg1"/>
                </a:solidFill>
              </a:rPr>
              <a:t>-block et none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-block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</a:rPr>
              <a:t>Pas de retour à la ligne mais possibilité d’avoir une dimension et des marges</a:t>
            </a:r>
          </a:p>
          <a:p>
            <a:endParaRPr lang="fr-FR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</a:rPr>
              <a:t>Les éléments en display: none ne sont pas lus et n’apparaissent donc pas</a:t>
            </a:r>
          </a:p>
          <a:p>
            <a:endParaRPr lang="fr-FR" sz="2400" b="0" dirty="0">
              <a:solidFill>
                <a:srgbClr val="D4D4D4"/>
              </a:solidFill>
              <a:effectLst/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29139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Positionnement : position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Cette propriété permet de positionner les éléments dans la page.</a:t>
            </a:r>
          </a:p>
          <a:p>
            <a:r>
              <a:rPr lang="fr-FR" sz="2400" u="sng" dirty="0">
                <a:solidFill>
                  <a:schemeClr val="bg1"/>
                </a:solidFill>
              </a:rPr>
              <a:t>Valeur</a:t>
            </a:r>
            <a:r>
              <a:rPr lang="fr-FR" sz="2400" dirty="0">
                <a:solidFill>
                  <a:schemeClr val="bg1"/>
                </a:solidFill>
              </a:rPr>
              <a:t> : relative, </a:t>
            </a:r>
            <a:r>
              <a:rPr lang="fr-FR" sz="2400" dirty="0" err="1">
                <a:solidFill>
                  <a:schemeClr val="bg1"/>
                </a:solidFill>
              </a:rPr>
              <a:t>absolute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fixed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static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Puis les éléments seront positionnés avec les propriétés </a:t>
            </a:r>
            <a:r>
              <a:rPr lang="fr-FR" sz="2400" dirty="0" err="1">
                <a:solidFill>
                  <a:schemeClr val="bg1"/>
                </a:solidFill>
              </a:rPr>
              <a:t>left</a:t>
            </a:r>
            <a:r>
              <a:rPr lang="fr-FR" sz="2400" dirty="0">
                <a:solidFill>
                  <a:schemeClr val="bg1"/>
                </a:solidFill>
              </a:rPr>
              <a:t>, right, top, </a:t>
            </a:r>
            <a:r>
              <a:rPr lang="fr-FR" sz="2400" dirty="0" err="1">
                <a:solidFill>
                  <a:schemeClr val="bg1"/>
                </a:solidFill>
              </a:rPr>
              <a:t>bottom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 err="1">
                <a:solidFill>
                  <a:schemeClr val="bg1"/>
                </a:solidFill>
              </a:rPr>
              <a:t>Static</a:t>
            </a:r>
            <a:r>
              <a:rPr lang="fr-FR" sz="2400" dirty="0">
                <a:solidFill>
                  <a:schemeClr val="bg1"/>
                </a:solidFill>
              </a:rPr>
              <a:t> (valeur par défaut)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Relative : positionnement normal selon </a:t>
            </a:r>
            <a:r>
              <a:rPr lang="fr-FR" sz="2400" dirty="0" err="1">
                <a:solidFill>
                  <a:schemeClr val="bg1"/>
                </a:solidFill>
              </a:rPr>
              <a:t>left</a:t>
            </a:r>
            <a:r>
              <a:rPr lang="fr-FR" sz="2400" dirty="0">
                <a:solidFill>
                  <a:schemeClr val="bg1"/>
                </a:solidFill>
              </a:rPr>
              <a:t>, right, top, </a:t>
            </a:r>
            <a:r>
              <a:rPr lang="fr-FR" sz="2400" dirty="0" err="1">
                <a:solidFill>
                  <a:schemeClr val="bg1"/>
                </a:solidFill>
              </a:rPr>
              <a:t>bottom</a:t>
            </a:r>
            <a:r>
              <a:rPr lang="fr-FR" sz="2400" dirty="0">
                <a:solidFill>
                  <a:schemeClr val="bg1"/>
                </a:solidFill>
              </a:rPr>
              <a:t> (similaire à </a:t>
            </a:r>
            <a:r>
              <a:rPr lang="fr-FR" sz="2400" dirty="0" err="1">
                <a:solidFill>
                  <a:schemeClr val="bg1"/>
                </a:solidFill>
              </a:rPr>
              <a:t>static</a:t>
            </a:r>
            <a:r>
              <a:rPr lang="fr-FR" sz="2400" dirty="0">
                <a:solidFill>
                  <a:schemeClr val="bg1"/>
                </a:solidFill>
              </a:rPr>
              <a:t>). On peut utiliser la propriété z-index, pour réaliser un contexte d’empilement.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 err="1">
                <a:solidFill>
                  <a:schemeClr val="bg1"/>
                </a:solidFill>
              </a:rPr>
              <a:t>Absolute</a:t>
            </a:r>
            <a:r>
              <a:rPr lang="fr-FR" sz="2400" dirty="0">
                <a:solidFill>
                  <a:schemeClr val="bg1"/>
                </a:solidFill>
              </a:rPr>
              <a:t> : retire du flux, il est positionné selon son ancêtre le plus proche positionné (par défaut le body)</a:t>
            </a:r>
          </a:p>
        </p:txBody>
      </p:sp>
    </p:spTree>
    <p:extLst>
      <p:ext uri="{BB962C8B-B14F-4D97-AF65-F5344CB8AC3E}">
        <p14:creationId xmlns:p14="http://schemas.microsoft.com/office/powerpoint/2010/main" val="18525741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Positionnement : position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Fixed</a:t>
            </a:r>
            <a:r>
              <a:rPr lang="fr-FR" sz="2400" dirty="0">
                <a:solidFill>
                  <a:schemeClr val="bg1"/>
                </a:solidFill>
              </a:rPr>
              <a:t> : retire du </a:t>
            </a:r>
            <a:r>
              <a:rPr lang="fr-FR" sz="2400" dirty="0" err="1">
                <a:solidFill>
                  <a:schemeClr val="bg1"/>
                </a:solidFill>
              </a:rPr>
              <a:t>flex</a:t>
            </a:r>
            <a:r>
              <a:rPr lang="fr-FR" sz="2400" dirty="0">
                <a:solidFill>
                  <a:schemeClr val="bg1"/>
                </a:solidFill>
              </a:rPr>
              <a:t> et positionne relativement selon la zone d’affichage (</a:t>
            </a:r>
            <a:r>
              <a:rPr lang="fr-FR" sz="2400" dirty="0" err="1">
                <a:solidFill>
                  <a:schemeClr val="bg1"/>
                </a:solidFill>
              </a:rPr>
              <a:t>viewport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La propriété z-index détermine l’ordre de chevauchement des éléments positionnés. Si la valeur de z-index d’un élément est supérieure à celle d’un autre élément, il le recouvre.</a:t>
            </a:r>
          </a:p>
        </p:txBody>
      </p:sp>
    </p:spTree>
    <p:extLst>
      <p:ext uri="{BB962C8B-B14F-4D97-AF65-F5344CB8AC3E}">
        <p14:creationId xmlns:p14="http://schemas.microsoft.com/office/powerpoint/2010/main" val="14196415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Positionnement : </a:t>
            </a:r>
            <a:r>
              <a:rPr lang="fr-FR" dirty="0" err="1">
                <a:solidFill>
                  <a:schemeClr val="bg1"/>
                </a:solidFill>
              </a:rPr>
              <a:t>Flexbox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accent5"/>
                </a:solidFill>
              </a:rPr>
              <a:t>https://flexboxfroggy.com/</a:t>
            </a:r>
          </a:p>
        </p:txBody>
      </p:sp>
    </p:spTree>
    <p:extLst>
      <p:ext uri="{BB962C8B-B14F-4D97-AF65-F5344CB8AC3E}">
        <p14:creationId xmlns:p14="http://schemas.microsoft.com/office/powerpoint/2010/main" val="33022614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Positionnement : </a:t>
            </a:r>
            <a:r>
              <a:rPr lang="fr-FR" dirty="0" err="1">
                <a:solidFill>
                  <a:schemeClr val="bg1"/>
                </a:solidFill>
              </a:rPr>
              <a:t>Grid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accent5"/>
                </a:solidFill>
              </a:rPr>
              <a:t>https://developer.mozilla.org/fr/docs/Web/CSS/CSS_Grid_Layout</a:t>
            </a:r>
          </a:p>
        </p:txBody>
      </p:sp>
    </p:spTree>
    <p:extLst>
      <p:ext uri="{BB962C8B-B14F-4D97-AF65-F5344CB8AC3E}">
        <p14:creationId xmlns:p14="http://schemas.microsoft.com/office/powerpoint/2010/main" val="10471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Structure d’une page HTML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2136710"/>
            <a:ext cx="100786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Contenu de la page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408AAC-53FE-408F-B6E4-28B81B84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7" y="223935"/>
            <a:ext cx="991466" cy="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59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6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Ombre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385888"/>
            <a:ext cx="10078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Pour réaliser une ombre sur un élément HTML on utilise :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 0px 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La première valeur indique le décalage horizontal (offset-x)</a:t>
            </a:r>
          </a:p>
          <a:p>
            <a:r>
              <a:rPr lang="fr-FR" sz="2400" dirty="0">
                <a:solidFill>
                  <a:schemeClr val="bg1"/>
                </a:solidFill>
              </a:rPr>
              <a:t>La seconde indique le décalage vertical (offset-y)</a:t>
            </a:r>
          </a:p>
          <a:p>
            <a:r>
              <a:rPr lang="fr-FR" sz="2400" dirty="0">
                <a:solidFill>
                  <a:schemeClr val="bg1"/>
                </a:solidFill>
              </a:rPr>
              <a:t>La troisième indique l’intensité du dégradé (</a:t>
            </a:r>
            <a:r>
              <a:rPr lang="fr-FR" sz="2400" dirty="0" err="1">
                <a:solidFill>
                  <a:schemeClr val="bg1"/>
                </a:solidFill>
              </a:rPr>
              <a:t>blur</a:t>
            </a:r>
            <a:r>
              <a:rPr lang="fr-FR" sz="2400" dirty="0">
                <a:solidFill>
                  <a:schemeClr val="bg1"/>
                </a:solidFill>
              </a:rPr>
              <a:t>-radius)</a:t>
            </a:r>
          </a:p>
          <a:p>
            <a:r>
              <a:rPr lang="fr-FR" sz="2400" dirty="0">
                <a:solidFill>
                  <a:schemeClr val="bg1"/>
                </a:solidFill>
              </a:rPr>
              <a:t>La quatrième (optionnelle) indique la taille de l’ombre (spread-radius)</a:t>
            </a:r>
          </a:p>
          <a:p>
            <a:r>
              <a:rPr lang="fr-FR" sz="2400" dirty="0">
                <a:solidFill>
                  <a:schemeClr val="bg1"/>
                </a:solidFill>
              </a:rPr>
              <a:t>Et enfin la couleur (</a:t>
            </a:r>
            <a:r>
              <a:rPr lang="fr-FR" sz="2400" dirty="0" err="1">
                <a:solidFill>
                  <a:schemeClr val="bg1"/>
                </a:solidFill>
              </a:rPr>
              <a:t>color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r>
              <a:rPr lang="fr-FR" sz="2400" dirty="0">
                <a:solidFill>
                  <a:schemeClr val="bg1"/>
                </a:solidFill>
              </a:rPr>
              <a:t>On peut mettre des valeurs négatives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On peut ajouter le valeur </a:t>
            </a:r>
            <a:r>
              <a:rPr lang="fr-FR" sz="2400" dirty="0" err="1">
                <a:solidFill>
                  <a:schemeClr val="bg1"/>
                </a:solidFill>
              </a:rPr>
              <a:t>inset</a:t>
            </a:r>
            <a:r>
              <a:rPr lang="fr-FR" sz="2400" dirty="0">
                <a:solidFill>
                  <a:schemeClr val="bg1"/>
                </a:solidFill>
              </a:rPr>
              <a:t> qui permet de passer l’ombre à l’intérieur de la bordure.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1200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Ombre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Pour mettre de l’ombre sur du texte, on utilise :</a:t>
            </a:r>
          </a:p>
          <a:p>
            <a:endParaRPr lang="fr-FR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923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Transition - </a:t>
            </a:r>
            <a:r>
              <a:rPr lang="fr-FR" dirty="0" err="1">
                <a:solidFill>
                  <a:schemeClr val="bg1"/>
                </a:solidFill>
              </a:rPr>
              <a:t>Transform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propriété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durée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de-transition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délai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background-color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font-size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ease-in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accent5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https://developer.mozilla.org/fr/docs/Web/CSS/easing-function</a:t>
            </a:r>
            <a:endParaRPr lang="en-US" sz="2400" b="0" dirty="0">
              <a:solidFill>
                <a:schemeClr val="accent5"/>
              </a:solidFill>
              <a:effectLst/>
            </a:endParaRPr>
          </a:p>
          <a:p>
            <a:endParaRPr lang="en-US" sz="2400" b="0" dirty="0">
              <a:solidFill>
                <a:schemeClr val="accent5"/>
              </a:solidFill>
              <a:effectLst/>
            </a:endParaRPr>
          </a:p>
          <a:p>
            <a:r>
              <a:rPr lang="en-US" sz="2400" dirty="0" err="1">
                <a:solidFill>
                  <a:srgbClr val="D4D4D4"/>
                </a:solidFill>
              </a:rPr>
              <a:t>Générer</a:t>
            </a:r>
            <a:r>
              <a:rPr lang="en-US" sz="2400" dirty="0">
                <a:solidFill>
                  <a:srgbClr val="D4D4D4"/>
                </a:solidFill>
              </a:rPr>
              <a:t> sur internet</a:t>
            </a:r>
          </a:p>
          <a:p>
            <a:endParaRPr lang="en-US" sz="2400" b="0" dirty="0">
              <a:solidFill>
                <a:srgbClr val="D4D4D4"/>
              </a:solidFill>
              <a:effectLst/>
            </a:endParaRPr>
          </a:p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57829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</a:rPr>
              <a:t>Animation </a:t>
            </a:r>
            <a:r>
              <a:rPr lang="en-US" sz="2400" dirty="0" err="1">
                <a:solidFill>
                  <a:srgbClr val="D4D4D4"/>
                </a:solidFill>
              </a:rPr>
              <a:t>est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une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propriété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raccourcie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composée</a:t>
            </a:r>
            <a:r>
              <a:rPr lang="en-US" sz="2400" dirty="0">
                <a:solidFill>
                  <a:srgbClr val="D4D4D4"/>
                </a:solidFill>
              </a:rPr>
              <a:t> de :</a:t>
            </a:r>
          </a:p>
          <a:p>
            <a:endParaRPr lang="en-US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</a:rPr>
              <a:t> : qui </a:t>
            </a:r>
            <a:r>
              <a:rPr lang="en-US" sz="2400" dirty="0" err="1">
                <a:solidFill>
                  <a:srgbClr val="D4D4D4"/>
                </a:solidFill>
              </a:rPr>
              <a:t>provient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d’une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règle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fr-F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endParaRPr lang="en-US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animation-duration</a:t>
            </a:r>
            <a:r>
              <a:rPr lang="en-US" sz="2400" dirty="0">
                <a:solidFill>
                  <a:srgbClr val="D4D4D4"/>
                </a:solidFill>
              </a:rPr>
              <a:t> : durée de </a:t>
            </a:r>
            <a:r>
              <a:rPr lang="en-US" sz="2400" dirty="0" err="1">
                <a:solidFill>
                  <a:srgbClr val="D4D4D4"/>
                </a:solidFill>
              </a:rPr>
              <a:t>l’animation</a:t>
            </a:r>
            <a:endParaRPr lang="en-US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animation-timing-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</a:rPr>
              <a:t> : </a:t>
            </a:r>
            <a:r>
              <a:rPr lang="en-US" sz="2400" dirty="0" err="1">
                <a:solidFill>
                  <a:srgbClr val="D4D4D4"/>
                </a:solidFill>
              </a:rPr>
              <a:t>fct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d’animation</a:t>
            </a:r>
            <a:endParaRPr lang="en-US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2400" dirty="0">
                <a:solidFill>
                  <a:srgbClr val="D4D4D4"/>
                </a:solidFill>
              </a:rPr>
              <a:t> : </a:t>
            </a:r>
            <a:r>
              <a:rPr lang="en-US" sz="2400" dirty="0" err="1">
                <a:solidFill>
                  <a:srgbClr val="D4D4D4"/>
                </a:solidFill>
              </a:rPr>
              <a:t>délai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d’animation</a:t>
            </a:r>
            <a:endParaRPr lang="en-US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-count</a:t>
            </a:r>
            <a:r>
              <a:rPr lang="en-US" sz="2400" dirty="0">
                <a:solidFill>
                  <a:srgbClr val="D4D4D4"/>
                </a:solidFill>
              </a:rPr>
              <a:t> : </a:t>
            </a:r>
            <a:r>
              <a:rPr lang="en-US" sz="2400" dirty="0" err="1">
                <a:solidFill>
                  <a:srgbClr val="D4D4D4"/>
                </a:solidFill>
              </a:rPr>
              <a:t>nombre</a:t>
            </a:r>
            <a:r>
              <a:rPr lang="en-US" sz="2400" dirty="0">
                <a:solidFill>
                  <a:srgbClr val="D4D4D4"/>
                </a:solidFill>
              </a:rPr>
              <a:t> de </a:t>
            </a:r>
            <a:r>
              <a:rPr lang="en-US" sz="2400" dirty="0" err="1">
                <a:solidFill>
                  <a:srgbClr val="D4D4D4"/>
                </a:solidFill>
              </a:rPr>
              <a:t>répétition</a:t>
            </a:r>
            <a:endParaRPr lang="en-US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animation-direction</a:t>
            </a:r>
            <a:r>
              <a:rPr lang="en-US" sz="2400" dirty="0">
                <a:solidFill>
                  <a:srgbClr val="D4D4D4"/>
                </a:solidFill>
              </a:rPr>
              <a:t> : </a:t>
            </a:r>
            <a:r>
              <a:rPr lang="en-US" sz="2400" dirty="0" err="1">
                <a:solidFill>
                  <a:srgbClr val="D4D4D4"/>
                </a:solidFill>
              </a:rPr>
              <a:t>sens</a:t>
            </a:r>
            <a:r>
              <a:rPr lang="en-US" sz="2400" dirty="0">
                <a:solidFill>
                  <a:srgbClr val="D4D4D4"/>
                </a:solidFill>
              </a:rPr>
              <a:t> de </a:t>
            </a:r>
            <a:r>
              <a:rPr lang="en-US" sz="2400" dirty="0" err="1">
                <a:solidFill>
                  <a:srgbClr val="D4D4D4"/>
                </a:solidFill>
              </a:rPr>
              <a:t>l’animation</a:t>
            </a:r>
            <a:endParaRPr lang="en-US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-mode</a:t>
            </a:r>
            <a:r>
              <a:rPr lang="en-US" sz="2400" dirty="0">
                <a:solidFill>
                  <a:srgbClr val="D4D4D4"/>
                </a:solidFill>
              </a:rPr>
              <a:t> : </a:t>
            </a:r>
            <a:r>
              <a:rPr lang="en-US" sz="2400" dirty="0" err="1">
                <a:solidFill>
                  <a:srgbClr val="D4D4D4"/>
                </a:solidFill>
              </a:rPr>
              <a:t>indique</a:t>
            </a:r>
            <a:r>
              <a:rPr lang="en-US" sz="2400" dirty="0">
                <a:solidFill>
                  <a:srgbClr val="D4D4D4"/>
                </a:solidFill>
              </a:rPr>
              <a:t> la </a:t>
            </a:r>
            <a:r>
              <a:rPr lang="en-US" sz="2400" dirty="0" err="1">
                <a:solidFill>
                  <a:srgbClr val="D4D4D4"/>
                </a:solidFill>
              </a:rPr>
              <a:t>façon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dont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l’animation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est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exécutée</a:t>
            </a:r>
            <a:endParaRPr lang="en-US" sz="2400" dirty="0">
              <a:solidFill>
                <a:srgbClr val="D4D4D4"/>
              </a:solidFill>
            </a:endParaRPr>
          </a:p>
          <a:p>
            <a:endParaRPr lang="en-US" sz="2400"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194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permet</a:t>
            </a:r>
            <a:r>
              <a:rPr lang="en-US" sz="2400" dirty="0">
                <a:solidFill>
                  <a:srgbClr val="D4D4D4"/>
                </a:solidFill>
              </a:rPr>
              <a:t> de </a:t>
            </a:r>
            <a:r>
              <a:rPr lang="en-US" sz="2400" dirty="0" err="1">
                <a:solidFill>
                  <a:srgbClr val="D4D4D4"/>
                </a:solidFill>
              </a:rPr>
              <a:t>définir</a:t>
            </a:r>
            <a:r>
              <a:rPr lang="en-US" sz="2400" dirty="0">
                <a:solidFill>
                  <a:srgbClr val="D4D4D4"/>
                </a:solidFill>
              </a:rPr>
              <a:t> des sequences </a:t>
            </a:r>
            <a:r>
              <a:rPr lang="en-US" sz="2400" dirty="0" err="1">
                <a:solidFill>
                  <a:srgbClr val="D4D4D4"/>
                </a:solidFill>
              </a:rPr>
              <a:t>d’animation</a:t>
            </a:r>
            <a:endParaRPr lang="en-US" sz="2400" dirty="0">
              <a:solidFill>
                <a:srgbClr val="D4D4D4"/>
              </a:solidFill>
            </a:endParaRPr>
          </a:p>
          <a:p>
            <a:endParaRPr lang="en-US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grow-it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to{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300%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848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690688"/>
            <a:ext cx="10078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permet</a:t>
            </a:r>
            <a:r>
              <a:rPr lang="en-US" sz="2400" dirty="0">
                <a:solidFill>
                  <a:srgbClr val="D4D4D4"/>
                </a:solidFill>
              </a:rPr>
              <a:t> de </a:t>
            </a:r>
            <a:r>
              <a:rPr lang="en-US" sz="2400" dirty="0" err="1">
                <a:solidFill>
                  <a:srgbClr val="D4D4D4"/>
                </a:solidFill>
              </a:rPr>
              <a:t>définir</a:t>
            </a:r>
            <a:r>
              <a:rPr lang="en-US" sz="2400" dirty="0">
                <a:solidFill>
                  <a:srgbClr val="D4D4D4"/>
                </a:solidFill>
              </a:rPr>
              <a:t> des sequences </a:t>
            </a:r>
            <a:r>
              <a:rPr lang="en-US" sz="2400" dirty="0" err="1">
                <a:solidFill>
                  <a:srgbClr val="D4D4D4"/>
                </a:solidFill>
              </a:rPr>
              <a:t>d’animation</a:t>
            </a:r>
            <a:endParaRPr lang="en-US" sz="2400" dirty="0">
              <a:solidFill>
                <a:srgbClr val="D4D4D4"/>
              </a:solidFill>
            </a:endParaRPr>
          </a:p>
          <a:p>
            <a:endParaRPr lang="en-US" sz="2400" dirty="0">
              <a:solidFill>
                <a:srgbClr val="D4D4D4"/>
              </a:solidFill>
            </a:endParaRPr>
          </a:p>
          <a:p>
            <a:r>
              <a:rPr lang="fr-F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grow-it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75%{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300%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to{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4409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2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337397"/>
            <a:ext cx="10078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move-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0%{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50%{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80%{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100%{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85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2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337397"/>
            <a:ext cx="1007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grow-it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3s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13040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2"/>
            <a:ext cx="10515600" cy="1325563"/>
          </a:xfrm>
        </p:spPr>
        <p:txBody>
          <a:bodyPr/>
          <a:lstStyle/>
          <a:p>
            <a:r>
              <a:rPr lang="fr-FR" dirty="0"/>
              <a:t>Responsive Design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337397"/>
            <a:ext cx="1007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Permet</a:t>
            </a:r>
            <a:r>
              <a:rPr lang="en-US" sz="2400" dirty="0"/>
              <a:t> au </a:t>
            </a:r>
            <a:r>
              <a:rPr lang="en-US" sz="2400" dirty="0" err="1"/>
              <a:t>contenu</a:t>
            </a:r>
            <a:r>
              <a:rPr lang="en-US" sz="2400" dirty="0"/>
              <a:t> de </a:t>
            </a:r>
            <a:r>
              <a:rPr lang="en-US" sz="2400" dirty="0" err="1"/>
              <a:t>s’adapter</a:t>
            </a:r>
            <a:r>
              <a:rPr lang="en-US" sz="2400" dirty="0"/>
              <a:t> au support</a:t>
            </a:r>
            <a:endParaRPr lang="fr-FR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8608EB-C7E0-4CC2-9048-67963FF8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951019"/>
            <a:ext cx="1440000" cy="144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20CB38-A262-4EE9-B6C3-D4C57985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92" y="2951019"/>
            <a:ext cx="1440000" cy="144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BB02EE-CE8D-4822-99C5-38F19006A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008" y="2951019"/>
            <a:ext cx="1440000" cy="1440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329A946-BB16-4FEC-B707-0723269FADD6}"/>
              </a:ext>
            </a:extLst>
          </p:cNvPr>
          <p:cNvSpPr txBox="1"/>
          <p:nvPr/>
        </p:nvSpPr>
        <p:spPr>
          <a:xfrm>
            <a:off x="1659105" y="4679216"/>
            <a:ext cx="254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Smartphone</a:t>
            </a:r>
          </a:p>
          <a:p>
            <a:pPr algn="ctr"/>
            <a:r>
              <a:rPr lang="fr-FR" sz="2000" dirty="0"/>
              <a:t>375x667 (</a:t>
            </a:r>
            <a:r>
              <a:rPr lang="fr-FR" sz="2000" dirty="0" err="1"/>
              <a:t>Iphone</a:t>
            </a:r>
            <a:r>
              <a:rPr lang="fr-FR" sz="2000" dirty="0"/>
              <a:t> 6)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4C63043-150C-42EE-B157-223FA700607F}"/>
              </a:ext>
            </a:extLst>
          </p:cNvPr>
          <p:cNvSpPr txBox="1"/>
          <p:nvPr/>
        </p:nvSpPr>
        <p:spPr>
          <a:xfrm>
            <a:off x="4823113" y="4679216"/>
            <a:ext cx="254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Tablette</a:t>
            </a:r>
          </a:p>
          <a:p>
            <a:pPr algn="ctr"/>
            <a:r>
              <a:rPr lang="fr-FR" sz="2000" dirty="0"/>
              <a:t>810x1080 (IPad)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CD689E1-403C-41AB-9141-4AB390FCF7E0}"/>
              </a:ext>
            </a:extLst>
          </p:cNvPr>
          <p:cNvSpPr txBox="1"/>
          <p:nvPr/>
        </p:nvSpPr>
        <p:spPr>
          <a:xfrm>
            <a:off x="7987121" y="4679216"/>
            <a:ext cx="254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Desktop</a:t>
            </a:r>
          </a:p>
          <a:p>
            <a:pPr algn="ctr"/>
            <a:r>
              <a:rPr lang="fr-FR" sz="2000" dirty="0"/>
              <a:t>1920x1080</a:t>
            </a:r>
          </a:p>
        </p:txBody>
      </p:sp>
    </p:spTree>
    <p:extLst>
      <p:ext uri="{BB962C8B-B14F-4D97-AF65-F5344CB8AC3E}">
        <p14:creationId xmlns:p14="http://schemas.microsoft.com/office/powerpoint/2010/main" val="5563752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A615F-61EA-429F-AEAB-F0503330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2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Media </a:t>
            </a:r>
            <a:r>
              <a:rPr lang="fr-FR" dirty="0" err="1">
                <a:solidFill>
                  <a:schemeClr val="bg1"/>
                </a:solidFill>
              </a:rPr>
              <a:t>querries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98C2F1-0BA1-40E5-8F35-BB6D65A86ED2}"/>
              </a:ext>
            </a:extLst>
          </p:cNvPr>
          <p:cNvSpPr txBox="1"/>
          <p:nvPr/>
        </p:nvSpPr>
        <p:spPr>
          <a:xfrm>
            <a:off x="838200" y="1337397"/>
            <a:ext cx="10078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</a:rPr>
              <a:t>Permettre</a:t>
            </a:r>
            <a:r>
              <a:rPr lang="en-US" sz="2400" dirty="0">
                <a:solidFill>
                  <a:srgbClr val="D4D4D4"/>
                </a:solidFill>
              </a:rPr>
              <a:t> de modifier </a:t>
            </a:r>
            <a:r>
              <a:rPr lang="en-US" sz="2400" dirty="0" err="1">
                <a:solidFill>
                  <a:srgbClr val="D4D4D4"/>
                </a:solidFill>
              </a:rPr>
              <a:t>l’apparence</a:t>
            </a:r>
            <a:r>
              <a:rPr lang="en-US" sz="2400" dirty="0">
                <a:solidFill>
                  <a:srgbClr val="D4D4D4"/>
                </a:solidFill>
              </a:rPr>
              <a:t> </a:t>
            </a:r>
            <a:r>
              <a:rPr lang="en-US" sz="2400" dirty="0" err="1">
                <a:solidFill>
                  <a:srgbClr val="D4D4D4"/>
                </a:solidFill>
              </a:rPr>
              <a:t>en</a:t>
            </a:r>
            <a:r>
              <a:rPr lang="en-US" sz="2400" dirty="0">
                <a:solidFill>
                  <a:srgbClr val="D4D4D4"/>
                </a:solidFill>
              </a:rPr>
              <a:t> function du type </a:t>
            </a:r>
            <a:r>
              <a:rPr lang="en-US" sz="2400" dirty="0" err="1">
                <a:solidFill>
                  <a:srgbClr val="D4D4D4"/>
                </a:solidFill>
              </a:rPr>
              <a:t>d’appareil</a:t>
            </a:r>
            <a:r>
              <a:rPr lang="en-US" sz="2400" dirty="0">
                <a:solidFill>
                  <a:srgbClr val="D4D4D4"/>
                </a:solidFill>
              </a:rPr>
              <a:t> (resolution </a:t>
            </a:r>
            <a:r>
              <a:rPr lang="en-US" sz="2400" dirty="0" err="1">
                <a:solidFill>
                  <a:srgbClr val="D4D4D4"/>
                </a:solidFill>
              </a:rPr>
              <a:t>d’écran</a:t>
            </a:r>
            <a:r>
              <a:rPr lang="en-US" sz="2400" dirty="0">
                <a:solidFill>
                  <a:srgbClr val="D4D4D4"/>
                </a:solidFill>
              </a:rPr>
              <a:t>, </a:t>
            </a:r>
            <a:r>
              <a:rPr lang="en-US" sz="2400" dirty="0" err="1">
                <a:solidFill>
                  <a:srgbClr val="D4D4D4"/>
                </a:solidFill>
              </a:rPr>
              <a:t>largeur</a:t>
            </a:r>
            <a:r>
              <a:rPr lang="en-US" sz="2400" dirty="0">
                <a:solidFill>
                  <a:srgbClr val="D4D4D4"/>
                </a:solidFill>
              </a:rPr>
              <a:t> de la zone </a:t>
            </a:r>
            <a:r>
              <a:rPr lang="en-US" sz="2400" dirty="0" err="1">
                <a:solidFill>
                  <a:srgbClr val="D4D4D4"/>
                </a:solidFill>
              </a:rPr>
              <a:t>d’affichage</a:t>
            </a:r>
            <a:r>
              <a:rPr lang="en-US" sz="2400" dirty="0">
                <a:solidFill>
                  <a:srgbClr val="D4D4D4"/>
                </a:solidFill>
              </a:rPr>
              <a:t>)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(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667px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CE9178"/>
                </a:solidFill>
                <a:latin typeface="Consolas" panose="020B0609020204030204" pitchFamily="49" charset="0"/>
              </a:rPr>
              <a:t>s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type de media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On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ajoute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la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caractéristique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du media</a:t>
            </a:r>
          </a:p>
          <a:p>
            <a:endParaRPr lang="fr-F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(</a:t>
            </a:r>
            <a:r>
              <a:rPr lang="fr-F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landscape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Valeur : </a:t>
            </a:r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landscape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 portrait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84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55C8379188140A2D159C83B492B20" ma:contentTypeVersion="12" ma:contentTypeDescription="Crée un document." ma:contentTypeScope="" ma:versionID="0933725297f384e55409341cd3d826a9">
  <xsd:schema xmlns:xsd="http://www.w3.org/2001/XMLSchema" xmlns:xs="http://www.w3.org/2001/XMLSchema" xmlns:p="http://schemas.microsoft.com/office/2006/metadata/properties" xmlns:ns2="6cbe5e0a-787e-4348-85f5-784a23f72689" xmlns:ns3="6fd295d3-f9ce-4146-bf60-55cc7bf7bfe9" targetNamespace="http://schemas.microsoft.com/office/2006/metadata/properties" ma:root="true" ma:fieldsID="cd3afef05bf80f5b0e04455f04650148" ns2:_="" ns3:_="">
    <xsd:import namespace="6cbe5e0a-787e-4348-85f5-784a23f72689"/>
    <xsd:import namespace="6fd295d3-f9ce-4146-bf60-55cc7bf7bf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e5e0a-787e-4348-85f5-784a23f72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95d3-f9ce-4146-bf60-55cc7bf7bfe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2E724E-71F6-45A6-9556-BF27981E53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27C7A8-6F33-4A7B-9F6F-F86844FDE3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be5e0a-787e-4348-85f5-784a23f72689"/>
    <ds:schemaRef ds:uri="6fd295d3-f9ce-4146-bf60-55cc7bf7bf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C60498-0A5E-4AC8-B4AF-7EDDA5ADEB5B}">
  <ds:schemaRefs>
    <ds:schemaRef ds:uri="http://purl.org/dc/dcmitype/"/>
    <ds:schemaRef ds:uri="6cbe5e0a-787e-4348-85f5-784a23f72689"/>
    <ds:schemaRef ds:uri="http://purl.org/dc/terms/"/>
    <ds:schemaRef ds:uri="http://purl.org/dc/elements/1.1/"/>
    <ds:schemaRef ds:uri="http://www.w3.org/XML/1998/namespace"/>
    <ds:schemaRef ds:uri="6fd295d3-f9ce-4146-bf60-55cc7bf7bf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5463</Words>
  <Application>Microsoft Office PowerPoint</Application>
  <PresentationFormat>Grand écran</PresentationFormat>
  <Paragraphs>951</Paragraphs>
  <Slides>100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Thème Office</vt:lpstr>
      <vt:lpstr>HTML</vt:lpstr>
      <vt:lpstr>HTML</vt:lpstr>
      <vt:lpstr>Fichier .html</vt:lpstr>
      <vt:lpstr>Balises</vt:lpstr>
      <vt:lpstr>Imbriquer des balises</vt:lpstr>
      <vt:lpstr>Attributs</vt:lpstr>
      <vt:lpstr>Exemple d’attributs</vt:lpstr>
      <vt:lpstr>Exemple d’attributs</vt:lpstr>
      <vt:lpstr>Structure d’une page HTML</vt:lpstr>
      <vt:lpstr>Doctype</vt:lpstr>
      <vt:lpstr>Balise HTML</vt:lpstr>
      <vt:lpstr>Balise HEAD</vt:lpstr>
      <vt:lpstr>La balise META</vt:lpstr>
      <vt:lpstr>L’encodage</vt:lpstr>
      <vt:lpstr>Auteur et description</vt:lpstr>
      <vt:lpstr>Robots</vt:lpstr>
      <vt:lpstr>Open Graph et Twitter Cards</vt:lpstr>
      <vt:lpstr>Commentaires</vt:lpstr>
      <vt:lpstr>W3C</vt:lpstr>
      <vt:lpstr>W3C</vt:lpstr>
      <vt:lpstr>W3C</vt:lpstr>
      <vt:lpstr>Block et Inline</vt:lpstr>
      <vt:lpstr>Quelques balises</vt:lpstr>
      <vt:lpstr>Les entités HTML</vt:lpstr>
      <vt:lpstr>Les titres</vt:lpstr>
      <vt:lpstr>Mise en forme de texte</vt:lpstr>
      <vt:lpstr>Quelques balises sémantiques</vt:lpstr>
      <vt:lpstr>Les liens (ancre)</vt:lpstr>
      <vt:lpstr>Les liens</vt:lpstr>
      <vt:lpstr>Les liens</vt:lpstr>
      <vt:lpstr>Les listes</vt:lpstr>
      <vt:lpstr>Iframe</vt:lpstr>
      <vt:lpstr>Le mapping</vt:lpstr>
      <vt:lpstr>Les tableaux HTML</vt:lpstr>
      <vt:lpstr>Les tableaux HTML</vt:lpstr>
      <vt:lpstr>Les formulaires</vt:lpstr>
      <vt:lpstr>Les formulaires</vt:lpstr>
      <vt:lpstr>Les formulaires</vt:lpstr>
      <vt:lpstr>Les formulaires</vt:lpstr>
      <vt:lpstr>Les formulaires</vt:lpstr>
      <vt:lpstr>Les formulaires</vt:lpstr>
      <vt:lpstr>Les formulaires</vt:lpstr>
      <vt:lpstr>Les formulaires</vt:lpstr>
      <vt:lpstr>Les formulaires</vt:lpstr>
      <vt:lpstr>Les formulaires</vt:lpstr>
      <vt:lpstr>Les formulaires</vt:lpstr>
      <vt:lpstr>Les formulaires</vt:lpstr>
      <vt:lpstr>Link et script</vt:lpstr>
      <vt:lpstr>CSS</vt:lpstr>
      <vt:lpstr>Qu’est ce que c’est</vt:lpstr>
      <vt:lpstr>Utilisation</vt:lpstr>
      <vt:lpstr>Utilisation</vt:lpstr>
      <vt:lpstr>Syntaxe</vt:lpstr>
      <vt:lpstr>Sélecteur</vt:lpstr>
      <vt:lpstr>Sélecteur :  Enfants et parents, descendants et ancêtres</vt:lpstr>
      <vt:lpstr>Sélecteur</vt:lpstr>
      <vt:lpstr>Sélecteur de classe</vt:lpstr>
      <vt:lpstr>Sélecteur de classe</vt:lpstr>
      <vt:lpstr>Les pseudo-classes</vt:lpstr>
      <vt:lpstr>Pseudo-éléments</vt:lpstr>
      <vt:lpstr>Couleur</vt:lpstr>
      <vt:lpstr>Unité</vt:lpstr>
      <vt:lpstr>Unité</vt:lpstr>
      <vt:lpstr>Typographie</vt:lpstr>
      <vt:lpstr>Typographie</vt:lpstr>
      <vt:lpstr>Typographie</vt:lpstr>
      <vt:lpstr>Typographie</vt:lpstr>
      <vt:lpstr>Typographie</vt:lpstr>
      <vt:lpstr>Bordures</vt:lpstr>
      <vt:lpstr>Bordures</vt:lpstr>
      <vt:lpstr>Background</vt:lpstr>
      <vt:lpstr>Background</vt:lpstr>
      <vt:lpstr>Background</vt:lpstr>
      <vt:lpstr>Background</vt:lpstr>
      <vt:lpstr>Dimension</vt:lpstr>
      <vt:lpstr>Margin et Padding</vt:lpstr>
      <vt:lpstr>Margin et Padding</vt:lpstr>
      <vt:lpstr>Margin et Padding</vt:lpstr>
      <vt:lpstr>Margin et Padding</vt:lpstr>
      <vt:lpstr>Overflow</vt:lpstr>
      <vt:lpstr>Overflow</vt:lpstr>
      <vt:lpstr>Overflow</vt:lpstr>
      <vt:lpstr>Positionnement : float</vt:lpstr>
      <vt:lpstr>Positionnement : float</vt:lpstr>
      <vt:lpstr>Positionnement : display</vt:lpstr>
      <vt:lpstr>Positionnement : position</vt:lpstr>
      <vt:lpstr>Positionnement : position</vt:lpstr>
      <vt:lpstr>Positionnement : Flexbox</vt:lpstr>
      <vt:lpstr>Positionnement : Grid</vt:lpstr>
      <vt:lpstr>Ombre</vt:lpstr>
      <vt:lpstr>Ombre</vt:lpstr>
      <vt:lpstr>Transition - Transform</vt:lpstr>
      <vt:lpstr>Animation</vt:lpstr>
      <vt:lpstr>Animation</vt:lpstr>
      <vt:lpstr>Animation</vt:lpstr>
      <vt:lpstr>Animation</vt:lpstr>
      <vt:lpstr>Animation</vt:lpstr>
      <vt:lpstr>Responsive Design</vt:lpstr>
      <vt:lpstr>Media querries</vt:lpstr>
      <vt:lpstr>CSS, SASS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PHILIPIERT Alan</dc:creator>
  <cp:lastModifiedBy>Tsuki Hana</cp:lastModifiedBy>
  <cp:revision>79</cp:revision>
  <dcterms:created xsi:type="dcterms:W3CDTF">2021-10-14T07:32:01Z</dcterms:created>
  <dcterms:modified xsi:type="dcterms:W3CDTF">2021-10-27T13:03:33Z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0x01010051455C8379188140A2D159C83B492B20</vt:lpwstr>
  </property>
</Properties>
</file>