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58" r:id="rId5"/>
    <p:sldId id="261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4CC7D865-C7CA-4098-9B13-027DC207831D}">
          <p14:sldIdLst>
            <p14:sldId id="265"/>
          </p14:sldIdLst>
        </p14:section>
        <p14:section name="Architecture" id="{3D414F38-B03E-4952-A031-4C2516FC230E}">
          <p14:sldIdLst>
            <p14:sldId id="264"/>
          </p14:sldIdLst>
        </p14:section>
        <p14:section name="Justification" id="{36BE33D8-B576-4B8C-B9A5-8B9FCE3D6360}">
          <p14:sldIdLst>
            <p14:sldId id="257"/>
          </p14:sldIdLst>
        </p14:section>
        <p14:section name="Code" id="{FE98E2EC-4A68-4951-95EE-DAC18B8E4166}">
          <p14:sldIdLst>
            <p14:sldId id="258"/>
          </p14:sldIdLst>
        </p14:section>
        <p14:section name="Build &amp; Test" id="{E68FFFA8-8C9C-4AC7-BA3D-718CC792D4FE}">
          <p14:sldIdLst>
            <p14:sldId id="261"/>
          </p14:sldIdLst>
        </p14:section>
        <p14:section name="Release &amp; Deploy" id="{37684403-93EE-4A71-94D4-2A3F8BA6C8FB}">
          <p14:sldIdLst>
            <p14:sldId id="266"/>
          </p14:sldIdLst>
        </p14:section>
        <p14:section name="Operate &amp; Monitor" id="{16ABDF2A-CCD1-41EF-910A-B226A2AF596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ad Erdi" initials="ME" lastIdx="1" clrIdx="0">
    <p:extLst>
      <p:ext uri="{19B8F6BF-5375-455C-9EA6-DF929625EA0E}">
        <p15:presenceInfo xmlns:p15="http://schemas.microsoft.com/office/powerpoint/2012/main" userId="Muhamad E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BB"/>
    <a:srgbClr val="6C59F5"/>
    <a:srgbClr val="22CFE6"/>
    <a:srgbClr val="8E54E9"/>
    <a:srgbClr val="3F5EFB"/>
    <a:srgbClr val="DDE757"/>
    <a:srgbClr val="26E272"/>
    <a:srgbClr val="FC466B"/>
    <a:srgbClr val="FF5B5B"/>
    <a:srgbClr val="6BE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1F9F-11ED-AAE6-E922-497D817F48B8}" v="1" dt="2024-02-12T09:26:38.121"/>
    <p1510:client id="{17F383F4-A551-A3D0-F09C-BC9DF540C13F}" v="1416" dt="2024-02-12T13:37:58.473"/>
    <p1510:client id="{BFF855E1-B721-E15E-39D9-E09CF96B63F8}" v="410" dt="2024-02-12T14:23:2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09"/>
        <p:guide pos="39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Guillaume" userId="S::guillaume.pham@ynov.com::39d41ce3-d952-4095-a378-a131ceba641a" providerId="AD" clId="Web-{00111F9F-11ED-AAE6-E922-497D817F48B8}"/>
    <pc:docChg chg="modSld">
      <pc:chgData name="PHAM Guillaume" userId="S::guillaume.pham@ynov.com::39d41ce3-d952-4095-a378-a131ceba641a" providerId="AD" clId="Web-{00111F9F-11ED-AAE6-E922-497D817F48B8}" dt="2024-02-12T09:26:38.121" v="0" actId="14100"/>
      <pc:docMkLst>
        <pc:docMk/>
      </pc:docMkLst>
      <pc:sldChg chg="modSp">
        <pc:chgData name="PHAM Guillaume" userId="S::guillaume.pham@ynov.com::39d41ce3-d952-4095-a378-a131ceba641a" providerId="AD" clId="Web-{00111F9F-11ED-AAE6-E922-497D817F48B8}" dt="2024-02-12T09:26:38.121" v="0" actId="14100"/>
        <pc:sldMkLst>
          <pc:docMk/>
          <pc:sldMk cId="2829185692" sldId="265"/>
        </pc:sldMkLst>
        <pc:spChg chg="mod">
          <ac:chgData name="PHAM Guillaume" userId="S::guillaume.pham@ynov.com::39d41ce3-d952-4095-a378-a131ceba641a" providerId="AD" clId="Web-{00111F9F-11ED-AAE6-E922-497D817F48B8}" dt="2024-02-12T09:26:38.121" v="0" actId="14100"/>
          <ac:spMkLst>
            <pc:docMk/>
            <pc:sldMk cId="2829185692" sldId="265"/>
            <ac:spMk id="15" creationId="{CE285CBD-DBDC-956C-A00B-6DD4FCE0422F}"/>
          </ac:spMkLst>
        </pc:spChg>
      </pc:sldChg>
    </pc:docChg>
  </pc:docChgLst>
  <pc:docChgLst>
    <pc:chgData name="CHORRO Valentin" userId="S::valentin.chorro@ynov.com::4c175569-a32b-4ef2-a640-2b659c1fb5b2" providerId="AD" clId="Web-{BFF855E1-B721-E15E-39D9-E09CF96B63F8}"/>
    <pc:docChg chg="addSld delSld modSld sldOrd modSection">
      <pc:chgData name="CHORRO Valentin" userId="S::valentin.chorro@ynov.com::4c175569-a32b-4ef2-a640-2b659c1fb5b2" providerId="AD" clId="Web-{BFF855E1-B721-E15E-39D9-E09CF96B63F8}" dt="2024-02-12T14:23:25.218" v="341"/>
      <pc:docMkLst>
        <pc:docMk/>
      </pc:docMkLst>
      <pc:sldChg chg="addSp modSp ord">
        <pc:chgData name="CHORRO Valentin" userId="S::valentin.chorro@ynov.com::4c175569-a32b-4ef2-a640-2b659c1fb5b2" providerId="AD" clId="Web-{BFF855E1-B721-E15E-39D9-E09CF96B63F8}" dt="2024-02-12T14:23:25.218" v="341"/>
        <pc:sldMkLst>
          <pc:docMk/>
          <pc:sldMk cId="86469000" sldId="262"/>
        </pc:sldMkLst>
        <pc:picChg chg="add mod">
          <ac:chgData name="CHORRO Valentin" userId="S::valentin.chorro@ynov.com::4c175569-a32b-4ef2-a640-2b659c1fb5b2" providerId="AD" clId="Web-{BFF855E1-B721-E15E-39D9-E09CF96B63F8}" dt="2024-02-12T11:08:27.450" v="330" actId="1076"/>
          <ac:picMkLst>
            <pc:docMk/>
            <pc:sldMk cId="86469000" sldId="262"/>
            <ac:picMk id="3" creationId="{81D3C50E-DDCB-2E55-CC7D-88242781FB8B}"/>
          </ac:picMkLst>
        </pc:picChg>
        <pc:picChg chg="mod">
          <ac:chgData name="CHORRO Valentin" userId="S::valentin.chorro@ynov.com::4c175569-a32b-4ef2-a640-2b659c1fb5b2" providerId="AD" clId="Web-{BFF855E1-B721-E15E-39D9-E09CF96B63F8}" dt="2024-02-12T11:08:00.448" v="325" actId="1076"/>
          <ac:picMkLst>
            <pc:docMk/>
            <pc:sldMk cId="86469000" sldId="262"/>
            <ac:picMk id="29" creationId="{A4427ADD-1B25-697C-ACAD-18225921CA3C}"/>
          </ac:picMkLst>
        </pc:picChg>
        <pc:picChg chg="mod">
          <ac:chgData name="CHORRO Valentin" userId="S::valentin.chorro@ynov.com::4c175569-a32b-4ef2-a640-2b659c1fb5b2" providerId="AD" clId="Web-{BFF855E1-B721-E15E-39D9-E09CF96B63F8}" dt="2024-02-12T11:07:58.510" v="324" actId="1076"/>
          <ac:picMkLst>
            <pc:docMk/>
            <pc:sldMk cId="86469000" sldId="262"/>
            <ac:picMk id="31" creationId="{05AFFA5C-C6C9-74D4-7084-4599B5C3A2B2}"/>
          </ac:picMkLst>
        </pc:picChg>
        <pc:picChg chg="mod">
          <ac:chgData name="CHORRO Valentin" userId="S::valentin.chorro@ynov.com::4c175569-a32b-4ef2-a640-2b659c1fb5b2" providerId="AD" clId="Web-{BFF855E1-B721-E15E-39D9-E09CF96B63F8}" dt="2024-02-12T11:08:05.448" v="326" actId="1076"/>
          <ac:picMkLst>
            <pc:docMk/>
            <pc:sldMk cId="86469000" sldId="262"/>
            <ac:picMk id="39" creationId="{A304CD87-FB03-35DC-90E5-44752889033E}"/>
          </ac:picMkLst>
        </pc:picChg>
        <pc:cxnChg chg="mod">
          <ac:chgData name="CHORRO Valentin" userId="S::valentin.chorro@ynov.com::4c175569-a32b-4ef2-a640-2b659c1fb5b2" providerId="AD" clId="Web-{BFF855E1-B721-E15E-39D9-E09CF96B63F8}" dt="2024-02-12T11:07:57.354" v="323" actId="1076"/>
          <ac:cxnSpMkLst>
            <pc:docMk/>
            <pc:sldMk cId="86469000" sldId="262"/>
            <ac:cxnSpMk id="15" creationId="{4E9E88FF-1C6F-4F26-3B23-DAEFF4B3370F}"/>
          </ac:cxnSpMkLst>
        </pc:cxnChg>
      </pc:sldChg>
      <pc:sldChg chg="addSp delSp modSp">
        <pc:chgData name="CHORRO Valentin" userId="S::valentin.chorro@ynov.com::4c175569-a32b-4ef2-a640-2b659c1fb5b2" providerId="AD" clId="Web-{BFF855E1-B721-E15E-39D9-E09CF96B63F8}" dt="2024-02-12T13:33:05.309" v="340" actId="1076"/>
        <pc:sldMkLst>
          <pc:docMk/>
          <pc:sldMk cId="1431890661" sldId="266"/>
        </pc:sldMkLst>
        <pc:spChg chg="add mod">
          <ac:chgData name="CHORRO Valentin" userId="S::valentin.chorro@ynov.com::4c175569-a32b-4ef2-a640-2b659c1fb5b2" providerId="AD" clId="Web-{BFF855E1-B721-E15E-39D9-E09CF96B63F8}" dt="2024-02-12T09:04:12.263" v="36" actId="1076"/>
          <ac:spMkLst>
            <pc:docMk/>
            <pc:sldMk cId="1431890661" sldId="266"/>
            <ac:spMk id="2" creationId="{74AAFF12-08BA-65B6-9E45-FD6349045417}"/>
          </ac:spMkLst>
        </pc:spChg>
        <pc:spChg chg="add mod">
          <ac:chgData name="CHORRO Valentin" userId="S::valentin.chorro@ynov.com::4c175569-a32b-4ef2-a640-2b659c1fb5b2" providerId="AD" clId="Web-{BFF855E1-B721-E15E-39D9-E09CF96B63F8}" dt="2024-02-12T09:17:58.575" v="143" actId="1076"/>
          <ac:spMkLst>
            <pc:docMk/>
            <pc:sldMk cId="1431890661" sldId="266"/>
            <ac:spMk id="5" creationId="{5CD78814-BB64-916D-52C0-0FE8C727F398}"/>
          </ac:spMkLst>
        </pc:spChg>
        <pc:spChg chg="del mod">
          <ac:chgData name="CHORRO Valentin" userId="S::valentin.chorro@ynov.com::4c175569-a32b-4ef2-a640-2b659c1fb5b2" providerId="AD" clId="Web-{BFF855E1-B721-E15E-39D9-E09CF96B63F8}" dt="2024-02-12T08:58:21.188" v="18"/>
          <ac:spMkLst>
            <pc:docMk/>
            <pc:sldMk cId="1431890661" sldId="266"/>
            <ac:spMk id="7" creationId="{F29A0F76-6905-B7D7-B6B1-1856E701A3EA}"/>
          </ac:spMkLst>
        </pc:spChg>
        <pc:spChg chg="add mod">
          <ac:chgData name="CHORRO Valentin" userId="S::valentin.chorro@ynov.com::4c175569-a32b-4ef2-a640-2b659c1fb5b2" providerId="AD" clId="Web-{BFF855E1-B721-E15E-39D9-E09CF96B63F8}" dt="2024-02-12T09:17:43.715" v="140" actId="1076"/>
          <ac:spMkLst>
            <pc:docMk/>
            <pc:sldMk cId="1431890661" sldId="266"/>
            <ac:spMk id="25" creationId="{3BE4AADD-DAD3-B448-8765-3F5EF9E1A610}"/>
          </ac:spMkLst>
        </pc:spChg>
        <pc:spChg chg="add mod">
          <ac:chgData name="CHORRO Valentin" userId="S::valentin.chorro@ynov.com::4c175569-a32b-4ef2-a640-2b659c1fb5b2" providerId="AD" clId="Web-{BFF855E1-B721-E15E-39D9-E09CF96B63F8}" dt="2024-02-12T09:23:42.963" v="178" actId="20577"/>
          <ac:spMkLst>
            <pc:docMk/>
            <pc:sldMk cId="1431890661" sldId="266"/>
            <ac:spMk id="38" creationId="{E2836889-4521-7905-DA4B-3EA532236F4E}"/>
          </ac:spMkLst>
        </pc:spChg>
        <pc:picChg chg="add del">
          <ac:chgData name="CHORRO Valentin" userId="S::valentin.chorro@ynov.com::4c175569-a32b-4ef2-a640-2b659c1fb5b2" providerId="AD" clId="Web-{BFF855E1-B721-E15E-39D9-E09CF96B63F8}" dt="2024-02-12T08:57:31.530" v="3"/>
          <ac:picMkLst>
            <pc:docMk/>
            <pc:sldMk cId="1431890661" sldId="266"/>
            <ac:picMk id="4" creationId="{DA000F71-918F-9742-8060-7D1BAA58A5AE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13:32:57.277" v="337" actId="1076"/>
          <ac:picMkLst>
            <pc:docMk/>
            <pc:sldMk cId="1431890661" sldId="266"/>
            <ac:picMk id="7" creationId="{15E0D0CE-63D0-AF4C-2CCB-2EABD9D4C725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13:32:58.418" v="338" actId="1076"/>
          <ac:picMkLst>
            <pc:docMk/>
            <pc:sldMk cId="1431890661" sldId="266"/>
            <ac:picMk id="8" creationId="{F669596C-8430-D73B-EB7A-27A46BBC8E9C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8:57:38.170" v="4"/>
          <ac:picMkLst>
            <pc:docMk/>
            <pc:sldMk cId="1431890661" sldId="266"/>
            <ac:picMk id="10" creationId="{69CEFA79-1A1A-B2A4-6F5F-99CFAAE3AC9A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11:09:22.954" v="333" actId="1076"/>
          <ac:picMkLst>
            <pc:docMk/>
            <pc:sldMk cId="1431890661" sldId="266"/>
            <ac:picMk id="10" creationId="{CF8B3CD4-270A-B8C4-4184-837DF83D3CF6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17:06.667" v="127" actId="1076"/>
          <ac:picMkLst>
            <pc:docMk/>
            <pc:sldMk cId="1431890661" sldId="266"/>
            <ac:picMk id="11" creationId="{2CBAFEAE-97C2-C203-6DFD-8A0B32AC4ED1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3:24.346" v="76"/>
          <ac:picMkLst>
            <pc:docMk/>
            <pc:sldMk cId="1431890661" sldId="266"/>
            <ac:picMk id="12" creationId="{F533C727-EB7E-9071-1F0D-1F788AFBC22A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2:18.719" v="68"/>
          <ac:picMkLst>
            <pc:docMk/>
            <pc:sldMk cId="1431890661" sldId="266"/>
            <ac:picMk id="13" creationId="{881A2530-6FDF-A407-1E0B-D26DBF2C70C4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17:10.542" v="129" actId="1076"/>
          <ac:picMkLst>
            <pc:docMk/>
            <pc:sldMk cId="1431890661" sldId="266"/>
            <ac:picMk id="14" creationId="{5DC09C1B-95F8-EBD3-A0D7-A4A1F2D8DB93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17:07.652" v="128" actId="1076"/>
          <ac:picMkLst>
            <pc:docMk/>
            <pc:sldMk cId="1431890661" sldId="266"/>
            <ac:picMk id="15" creationId="{79FCC71D-6C7D-F7B1-6E28-99509FF4BDB7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4:26.208" v="97"/>
          <ac:picMkLst>
            <pc:docMk/>
            <pc:sldMk cId="1431890661" sldId="266"/>
            <ac:picMk id="17" creationId="{988155D3-23EC-9A12-9220-DFF0445E1DEE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4:38.927" v="101"/>
          <ac:picMkLst>
            <pc:docMk/>
            <pc:sldMk cId="1431890661" sldId="266"/>
            <ac:picMk id="18" creationId="{B76B9C50-32FB-77B1-290D-E1BAA9C65310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13:33:05.309" v="340" actId="1076"/>
          <ac:picMkLst>
            <pc:docMk/>
            <pc:sldMk cId="1431890661" sldId="266"/>
            <ac:picMk id="19" creationId="{EA0BB6C4-0D93-F3B6-3ACD-D7877F7FEF9D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13:33:03.340" v="339" actId="1076"/>
          <ac:picMkLst>
            <pc:docMk/>
            <pc:sldMk cId="1431890661" sldId="266"/>
            <ac:picMk id="20" creationId="{5301BB5D-76B0-93E6-EB2C-B145C668743D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17:01.245" v="124" actId="1076"/>
          <ac:picMkLst>
            <pc:docMk/>
            <pc:sldMk cId="1431890661" sldId="266"/>
            <ac:picMk id="23" creationId="{6EF2CC4B-A3AA-E724-F7DB-C354B19ED5F9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6:28.947" v="120"/>
          <ac:picMkLst>
            <pc:docMk/>
            <pc:sldMk cId="1431890661" sldId="266"/>
            <ac:picMk id="24" creationId="{CB440007-CDBF-FD8D-4CF7-550A1C209BE5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19:43.251" v="146"/>
          <ac:picMkLst>
            <pc:docMk/>
            <pc:sldMk cId="1431890661" sldId="266"/>
            <ac:picMk id="28" creationId="{72E7FF3D-A472-A4D2-A0AF-23DAF5E780D5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20:17.471" v="150" actId="1076"/>
          <ac:picMkLst>
            <pc:docMk/>
            <pc:sldMk cId="1431890661" sldId="266"/>
            <ac:picMk id="30" creationId="{04A6A835-91CB-404E-0E5E-2C464B62A177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22:42.352" v="168" actId="1076"/>
          <ac:picMkLst>
            <pc:docMk/>
            <pc:sldMk cId="1431890661" sldId="266"/>
            <ac:picMk id="31" creationId="{2259C797-8AD5-FCF3-AF5F-BE3FDD469C79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13:32:55.605" v="335"/>
          <ac:picMkLst>
            <pc:docMk/>
            <pc:sldMk cId="1431890661" sldId="266"/>
            <ac:picMk id="32" creationId="{00823A3E-4588-CC73-99F8-DA56EBC2A9B2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13:32:56.105" v="336"/>
          <ac:picMkLst>
            <pc:docMk/>
            <pc:sldMk cId="1431890661" sldId="266"/>
            <ac:picMk id="33" creationId="{F3A79413-E82D-CAEF-E1FE-E1EF3CB17924}"/>
          </ac:picMkLst>
        </pc:picChg>
        <pc:cxnChg chg="mod">
          <ac:chgData name="CHORRO Valentin" userId="S::valentin.chorro@ynov.com::4c175569-a32b-4ef2-a640-2b659c1fb5b2" providerId="AD" clId="Web-{BFF855E1-B721-E15E-39D9-E09CF96B63F8}" dt="2024-02-12T09:10:15.167" v="59" actId="1076"/>
          <ac:cxnSpMkLst>
            <pc:docMk/>
            <pc:sldMk cId="1431890661" sldId="266"/>
            <ac:cxnSpMk id="6" creationId="{DC64D566-EA36-0A38-D478-1528943AECDA}"/>
          </ac:cxnSpMkLst>
        </pc:cxnChg>
        <pc:cxnChg chg="del">
          <ac:chgData name="CHORRO Valentin" userId="S::valentin.chorro@ynov.com::4c175569-a32b-4ef2-a640-2b659c1fb5b2" providerId="AD" clId="Web-{BFF855E1-B721-E15E-39D9-E09CF96B63F8}" dt="2024-02-12T09:07:18.051" v="44"/>
          <ac:cxnSpMkLst>
            <pc:docMk/>
            <pc:sldMk cId="1431890661" sldId="266"/>
            <ac:cxnSpMk id="8" creationId="{80E0CFD4-D941-0451-B9C9-76ABED3FE75D}"/>
          </ac:cxnSpMkLst>
        </pc:cxnChg>
      </pc:sldChg>
      <pc:sldChg chg="new del">
        <pc:chgData name="CHORRO Valentin" userId="S::valentin.chorro@ynov.com::4c175569-a32b-4ef2-a640-2b659c1fb5b2" providerId="AD" clId="Web-{BFF855E1-B721-E15E-39D9-E09CF96B63F8}" dt="2024-02-12T08:57:23.607" v="1"/>
        <pc:sldMkLst>
          <pc:docMk/>
          <pc:sldMk cId="1934554058" sldId="267"/>
        </pc:sldMkLst>
      </pc:sldChg>
      <pc:sldChg chg="add del replId">
        <pc:chgData name="CHORRO Valentin" userId="S::valentin.chorro@ynov.com::4c175569-a32b-4ef2-a640-2b659c1fb5b2" providerId="AD" clId="Web-{BFF855E1-B721-E15E-39D9-E09CF96B63F8}" dt="2024-02-12T09:24:16.558" v="184"/>
        <pc:sldMkLst>
          <pc:docMk/>
          <pc:sldMk cId="2902899649" sldId="267"/>
        </pc:sldMkLst>
      </pc:sldChg>
      <pc:sldChg chg="addSp delSp modSp add del ord replId">
        <pc:chgData name="CHORRO Valentin" userId="S::valentin.chorro@ynov.com::4c175569-a32b-4ef2-a640-2b659c1fb5b2" providerId="AD" clId="Web-{BFF855E1-B721-E15E-39D9-E09CF96B63F8}" dt="2024-02-12T09:39:32.483" v="307" actId="1076"/>
        <pc:sldMkLst>
          <pc:docMk/>
          <pc:sldMk cId="2218711502" sldId="268"/>
        </pc:sldMkLst>
        <pc:spChg chg="mod">
          <ac:chgData name="CHORRO Valentin" userId="S::valentin.chorro@ynov.com::4c175569-a32b-4ef2-a640-2b659c1fb5b2" providerId="AD" clId="Web-{BFF855E1-B721-E15E-39D9-E09CF96B63F8}" dt="2024-02-12T09:24:49.606" v="196" actId="20577"/>
          <ac:spMkLst>
            <pc:docMk/>
            <pc:sldMk cId="2218711502" sldId="268"/>
            <ac:spMk id="5" creationId="{5CD78814-BB64-916D-52C0-0FE8C727F398}"/>
          </ac:spMkLst>
        </pc:spChg>
        <pc:spChg chg="mod">
          <ac:chgData name="CHORRO Valentin" userId="S::valentin.chorro@ynov.com::4c175569-a32b-4ef2-a640-2b659c1fb5b2" providerId="AD" clId="Web-{BFF855E1-B721-E15E-39D9-E09CF96B63F8}" dt="2024-02-12T09:37:37.510" v="295" actId="1076"/>
          <ac:spMkLst>
            <pc:docMk/>
            <pc:sldMk cId="2218711502" sldId="268"/>
            <ac:spMk id="25" creationId="{3BE4AADD-DAD3-B448-8765-3F5EF9E1A610}"/>
          </ac:spMkLst>
        </pc:spChg>
        <pc:spChg chg="mod">
          <ac:chgData name="CHORRO Valentin" userId="S::valentin.chorro@ynov.com::4c175569-a32b-4ef2-a640-2b659c1fb5b2" providerId="AD" clId="Web-{BFF855E1-B721-E15E-39D9-E09CF96B63F8}" dt="2024-02-12T09:39:27.764" v="306" actId="1076"/>
          <ac:spMkLst>
            <pc:docMk/>
            <pc:sldMk cId="2218711502" sldId="268"/>
            <ac:spMk id="38" creationId="{E2836889-4521-7905-DA4B-3EA532236F4E}"/>
          </ac:spMkLst>
        </pc:spChg>
        <pc:picChg chg="add mod">
          <ac:chgData name="CHORRO Valentin" userId="S::valentin.chorro@ynov.com::4c175569-a32b-4ef2-a640-2b659c1fb5b2" providerId="AD" clId="Web-{BFF855E1-B721-E15E-39D9-E09CF96B63F8}" dt="2024-02-12T09:33:46.923" v="261" actId="1076"/>
          <ac:picMkLst>
            <pc:docMk/>
            <pc:sldMk cId="2218711502" sldId="268"/>
            <ac:picMk id="7" creationId="{AF0E43CE-F2DB-ADD2-0B15-FC32EBC68DE3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9:12.029" v="303" actId="1076"/>
          <ac:picMkLst>
            <pc:docMk/>
            <pc:sldMk cId="2218711502" sldId="268"/>
            <ac:picMk id="8" creationId="{1B1E43CB-FCFA-ADA8-C6DD-E9B75DDA0458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3:49.001" v="262" actId="1076"/>
          <ac:picMkLst>
            <pc:docMk/>
            <pc:sldMk cId="2218711502" sldId="268"/>
            <ac:picMk id="10" creationId="{972BCE3B-DEB7-AE16-54B1-B18DD7B28B1F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4.560" v="197"/>
          <ac:picMkLst>
            <pc:docMk/>
            <pc:sldMk cId="2218711502" sldId="268"/>
            <ac:picMk id="11" creationId="{2CBAFEAE-97C2-C203-6DFD-8A0B32AC4ED1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27:36.066" v="233"/>
          <ac:picMkLst>
            <pc:docMk/>
            <pc:sldMk cId="2218711502" sldId="268"/>
            <ac:picMk id="12" creationId="{54F07BE8-E7CB-8B9A-8AE9-D78FCAD49AE3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9:18.045" v="305" actId="1076"/>
          <ac:picMkLst>
            <pc:docMk/>
            <pc:sldMk cId="2218711502" sldId="268"/>
            <ac:picMk id="13" creationId="{7059A194-DDE1-C521-DBAC-7508C14D33D0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5.169" v="198"/>
          <ac:picMkLst>
            <pc:docMk/>
            <pc:sldMk cId="2218711502" sldId="268"/>
            <ac:picMk id="14" creationId="{5DC09C1B-95F8-EBD3-A0D7-A4A1F2D8DB93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7.373" v="200"/>
          <ac:picMkLst>
            <pc:docMk/>
            <pc:sldMk cId="2218711502" sldId="268"/>
            <ac:picMk id="15" creationId="{79FCC71D-6C7D-F7B1-6E28-99509FF4BDB7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3:52.470" v="263" actId="1076"/>
          <ac:picMkLst>
            <pc:docMk/>
            <pc:sldMk cId="2218711502" sldId="268"/>
            <ac:picMk id="17" creationId="{4DCDC019-9785-10E6-307D-843778FF1E35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9:13.670" v="304" actId="1076"/>
          <ac:picMkLst>
            <pc:docMk/>
            <pc:sldMk cId="2218711502" sldId="268"/>
            <ac:picMk id="18" creationId="{17C656EF-AC03-B13F-3C5A-C28DE3B4EC5B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6.091" v="199"/>
          <ac:picMkLst>
            <pc:docMk/>
            <pc:sldMk cId="2218711502" sldId="268"/>
            <ac:picMk id="19" creationId="{EA0BB6C4-0D93-F3B6-3ACD-D7877F7FEF9D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8.575" v="202"/>
          <ac:picMkLst>
            <pc:docMk/>
            <pc:sldMk cId="2218711502" sldId="268"/>
            <ac:picMk id="20" creationId="{5301BB5D-76B0-93E6-EB2C-B145C668743D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7.466" v="201"/>
          <ac:picMkLst>
            <pc:docMk/>
            <pc:sldMk cId="2218711502" sldId="268"/>
            <ac:picMk id="23" creationId="{6EF2CC4B-A3AA-E724-F7DB-C354B19ED5F9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4:34.066" v="273" actId="1076"/>
          <ac:picMkLst>
            <pc:docMk/>
            <pc:sldMk cId="2218711502" sldId="268"/>
            <ac:picMk id="24" creationId="{5BAE52F7-AF53-1E37-5C75-A92EA830F218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8:57.497" v="297" actId="1076"/>
          <ac:picMkLst>
            <pc:docMk/>
            <pc:sldMk cId="2218711502" sldId="268"/>
            <ac:picMk id="28" creationId="{24C5C9DA-B30B-EC05-F267-0A1182B7CAC6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4:58.966" v="203"/>
          <ac:picMkLst>
            <pc:docMk/>
            <pc:sldMk cId="2218711502" sldId="268"/>
            <ac:picMk id="30" creationId="{04A6A835-91CB-404E-0E5E-2C464B62A177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5:00.560" v="206"/>
          <ac:picMkLst>
            <pc:docMk/>
            <pc:sldMk cId="2218711502" sldId="268"/>
            <ac:picMk id="31" creationId="{2259C797-8AD5-FCF3-AF5F-BE3FDD469C79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5:00.029" v="204"/>
          <ac:picMkLst>
            <pc:docMk/>
            <pc:sldMk cId="2218711502" sldId="268"/>
            <ac:picMk id="32" creationId="{00823A3E-4588-CC73-99F8-DA56EBC2A9B2}"/>
          </ac:picMkLst>
        </pc:picChg>
        <pc:picChg chg="del">
          <ac:chgData name="CHORRO Valentin" userId="S::valentin.chorro@ynov.com::4c175569-a32b-4ef2-a640-2b659c1fb5b2" providerId="AD" clId="Web-{BFF855E1-B721-E15E-39D9-E09CF96B63F8}" dt="2024-02-12T09:25:00.075" v="205"/>
          <ac:picMkLst>
            <pc:docMk/>
            <pc:sldMk cId="2218711502" sldId="268"/>
            <ac:picMk id="33" creationId="{F3A79413-E82D-CAEF-E1FE-E1EF3CB17924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8:59.154" v="298" actId="1076"/>
          <ac:picMkLst>
            <pc:docMk/>
            <pc:sldMk cId="2218711502" sldId="268"/>
            <ac:picMk id="39" creationId="{A6EB6B4C-3000-F1CF-0B04-9E653373A939}"/>
          </ac:picMkLst>
        </pc:picChg>
        <pc:picChg chg="add del mod">
          <ac:chgData name="CHORRO Valentin" userId="S::valentin.chorro@ynov.com::4c175569-a32b-4ef2-a640-2b659c1fb5b2" providerId="AD" clId="Web-{BFF855E1-B721-E15E-39D9-E09CF96B63F8}" dt="2024-02-12T09:36:26.773" v="286"/>
          <ac:picMkLst>
            <pc:docMk/>
            <pc:sldMk cId="2218711502" sldId="268"/>
            <ac:picMk id="40" creationId="{1E75D4D5-F578-937B-0F02-2A2296C6F32C}"/>
          </ac:picMkLst>
        </pc:picChg>
        <pc:picChg chg="add mod">
          <ac:chgData name="CHORRO Valentin" userId="S::valentin.chorro@ynov.com::4c175569-a32b-4ef2-a640-2b659c1fb5b2" providerId="AD" clId="Web-{BFF855E1-B721-E15E-39D9-E09CF96B63F8}" dt="2024-02-12T09:39:06.123" v="301" actId="1076"/>
          <ac:picMkLst>
            <pc:docMk/>
            <pc:sldMk cId="2218711502" sldId="268"/>
            <ac:picMk id="41" creationId="{836FC2DF-BF83-A67C-D93B-EA45F8818A79}"/>
          </ac:picMkLst>
        </pc:picChg>
        <pc:cxnChg chg="mod">
          <ac:chgData name="CHORRO Valentin" userId="S::valentin.chorro@ynov.com::4c175569-a32b-4ef2-a640-2b659c1fb5b2" providerId="AD" clId="Web-{BFF855E1-B721-E15E-39D9-E09CF96B63F8}" dt="2024-02-12T09:39:32.483" v="307" actId="1076"/>
          <ac:cxnSpMkLst>
            <pc:docMk/>
            <pc:sldMk cId="2218711502" sldId="268"/>
            <ac:cxnSpMk id="6" creationId="{DC64D566-EA36-0A38-D478-1528943AECDA}"/>
          </ac:cxnSpMkLst>
        </pc:cxnChg>
      </pc:sldChg>
    </pc:docChg>
  </pc:docChgLst>
  <pc:docChgLst>
    <pc:chgData name="COLETTA CHAMBON Quentin" userId="S::quentin.colettachambon@ynov.com::45d6fc93-4bb2-4fd9-a2ea-cc291f860cc3" providerId="AD" clId="Web-{17F383F4-A551-A3D0-F09C-BC9DF540C13F}"/>
    <pc:docChg chg="addSld delSld modSld sldOrd modSection">
      <pc:chgData name="COLETTA CHAMBON Quentin" userId="S::quentin.colettachambon@ynov.com::45d6fc93-4bb2-4fd9-a2ea-cc291f860cc3" providerId="AD" clId="Web-{17F383F4-A551-A3D0-F09C-BC9DF540C13F}" dt="2024-02-12T13:37:58.473" v="1039"/>
      <pc:docMkLst>
        <pc:docMk/>
      </pc:docMkLst>
      <pc:sldChg chg="addSp delSp modSp ord">
        <pc:chgData name="COLETTA CHAMBON Quentin" userId="S::quentin.colettachambon@ynov.com::45d6fc93-4bb2-4fd9-a2ea-cc291f860cc3" providerId="AD" clId="Web-{17F383F4-A551-A3D0-F09C-BC9DF540C13F}" dt="2024-02-12T11:55:04.028" v="1024"/>
        <pc:sldMkLst>
          <pc:docMk/>
          <pc:sldMk cId="1489003710" sldId="257"/>
        </pc:sldMkLst>
        <pc:spChg chg="mod">
          <ac:chgData name="COLETTA CHAMBON Quentin" userId="S::quentin.colettachambon@ynov.com::45d6fc93-4bb2-4fd9-a2ea-cc291f860cc3" providerId="AD" clId="Web-{17F383F4-A551-A3D0-F09C-BC9DF540C13F}" dt="2024-02-12T10:47:36.927" v="584" actId="20577"/>
          <ac:spMkLst>
            <pc:docMk/>
            <pc:sldMk cId="1489003710" sldId="257"/>
            <ac:spMk id="24" creationId="{F232C055-D3ED-600B-BC1C-9B1176E49C41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9:05.508" v="624" actId="20577"/>
          <ac:spMkLst>
            <pc:docMk/>
            <pc:sldMk cId="1489003710" sldId="257"/>
            <ac:spMk id="25" creationId="{86B6D500-3883-75DD-DA78-2D4E82BA1DBA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12.145" v="556" actId="20577"/>
          <ac:spMkLst>
            <pc:docMk/>
            <pc:sldMk cId="1489003710" sldId="257"/>
            <ac:spMk id="27" creationId="{2D472794-6500-C6BF-DFEE-444A81C21C3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9:57.889" v="973" actId="20577"/>
          <ac:spMkLst>
            <pc:docMk/>
            <pc:sldMk cId="1489003710" sldId="257"/>
            <ac:spMk id="29" creationId="{69AD67CD-9AA0-3536-F2E2-5AAB2F229C7B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5:25.896" v="763" actId="20577"/>
          <ac:spMkLst>
            <pc:docMk/>
            <pc:sldMk cId="1489003710" sldId="257"/>
            <ac:spMk id="30" creationId="{30DB1B45-A279-63ED-5EA2-40D99FAB45AC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53.314" v="211" actId="20577"/>
          <ac:spMkLst>
            <pc:docMk/>
            <pc:sldMk cId="1489003710" sldId="257"/>
            <ac:spMk id="129" creationId="{15CC7A51-B6D9-0D63-9773-A2D23436EF34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59.190" v="213" actId="20577"/>
          <ac:spMkLst>
            <pc:docMk/>
            <pc:sldMk cId="1489003710" sldId="257"/>
            <ac:spMk id="130" creationId="{56A5AE86-BB97-5C9B-B507-7B7D000C03CA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2:01.487" v="215" actId="20577"/>
          <ac:spMkLst>
            <pc:docMk/>
            <pc:sldMk cId="1489003710" sldId="257"/>
            <ac:spMk id="131" creationId="{981D7825-CE88-E583-78F6-A34A196C6F8D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2:05.440" v="217" actId="20577"/>
          <ac:spMkLst>
            <pc:docMk/>
            <pc:sldMk cId="1489003710" sldId="257"/>
            <ac:spMk id="132" creationId="{3D43BA8D-6AD3-C843-9E5F-9946E0178096}"/>
          </ac:spMkLst>
        </pc:spChg>
        <pc:picChg chg="add del mod">
          <ac:chgData name="COLETTA CHAMBON Quentin" userId="S::quentin.colettachambon@ynov.com::45d6fc93-4bb2-4fd9-a2ea-cc291f860cc3" providerId="AD" clId="Web-{17F383F4-A551-A3D0-F09C-BC9DF540C13F}" dt="2024-02-12T10:18:52.199" v="156"/>
          <ac:picMkLst>
            <pc:docMk/>
            <pc:sldMk cId="1489003710" sldId="257"/>
            <ac:picMk id="2" creationId="{0669EB0E-BCF4-3684-6352-CFD82EC638EE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1:35:16.505" v="1022"/>
          <ac:picMkLst>
            <pc:docMk/>
            <pc:sldMk cId="1489003710" sldId="257"/>
            <ac:picMk id="3" creationId="{ADAC1089-2C33-D679-70EF-0CE00F8D2C7A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08:47:31.933" v="17"/>
          <ac:picMkLst>
            <pc:docMk/>
            <pc:sldMk cId="1489003710" sldId="257"/>
            <ac:picMk id="5" creationId="{8DFDF684-145E-A36D-E07D-6B84632E1492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6:48.589" v="8"/>
          <ac:picMkLst>
            <pc:docMk/>
            <pc:sldMk cId="1489003710" sldId="257"/>
            <ac:picMk id="7" creationId="{BD81D2F0-2290-18CD-C09E-F5C355C66DE2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10:18:29.292" v="149"/>
          <ac:picMkLst>
            <pc:docMk/>
            <pc:sldMk cId="1489003710" sldId="257"/>
            <ac:picMk id="20" creationId="{6D3821E1-9F1F-BC70-F06B-68A483BBBF80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10:18:29.870" v="150"/>
          <ac:picMkLst>
            <pc:docMk/>
            <pc:sldMk cId="1489003710" sldId="257"/>
            <ac:picMk id="21" creationId="{7A5CC69F-C013-D328-962A-6C3EC7A28FCE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10:18:30.495" v="151"/>
          <ac:picMkLst>
            <pc:docMk/>
            <pc:sldMk cId="1489003710" sldId="257"/>
            <ac:picMk id="22" creationId="{188A35F0-EE52-D2D0-AE89-EDD4C7C5237B}"/>
          </ac:picMkLst>
        </pc:picChg>
      </pc:sldChg>
      <pc:sldChg chg="addSp delSp modSp">
        <pc:chgData name="COLETTA CHAMBON Quentin" userId="S::quentin.colettachambon@ynov.com::45d6fc93-4bb2-4fd9-a2ea-cc291f860cc3" providerId="AD" clId="Web-{17F383F4-A551-A3D0-F09C-BC9DF540C13F}" dt="2024-02-12T13:37:53.566" v="1038" actId="20577"/>
        <pc:sldMkLst>
          <pc:docMk/>
          <pc:sldMk cId="39670248" sldId="258"/>
        </pc:sldMkLst>
        <pc:spChg chg="mod">
          <ac:chgData name="COLETTA CHAMBON Quentin" userId="S::quentin.colettachambon@ynov.com::45d6fc93-4bb2-4fd9-a2ea-cc291f860cc3" providerId="AD" clId="Web-{17F383F4-A551-A3D0-F09C-BC9DF540C13F}" dt="2024-02-12T10:21:37.595" v="202" actId="1076"/>
          <ac:spMkLst>
            <pc:docMk/>
            <pc:sldMk cId="39670248" sldId="258"/>
            <ac:spMk id="24" creationId="{4DF3EAE6-927F-D347-35E7-C33C438DB955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37.673" v="203" actId="1076"/>
          <ac:spMkLst>
            <pc:docMk/>
            <pc:sldMk cId="39670248" sldId="258"/>
            <ac:spMk id="25" creationId="{3CCBD0AC-65E5-43F9-52BD-1EE5718011F0}"/>
          </ac:spMkLst>
        </pc:spChg>
        <pc:spChg chg="del">
          <ac:chgData name="COLETTA CHAMBON Quentin" userId="S::quentin.colettachambon@ynov.com::45d6fc93-4bb2-4fd9-a2ea-cc291f860cc3" providerId="AD" clId="Web-{17F383F4-A551-A3D0-F09C-BC9DF540C13F}" dt="2024-02-12T10:20:25.752" v="182"/>
          <ac:spMkLst>
            <pc:docMk/>
            <pc:sldMk cId="39670248" sldId="258"/>
            <ac:spMk id="29" creationId="{30407CE2-D6B3-B4A5-AC5C-247D67B2806F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3:37:33.753" v="1032" actId="1076"/>
          <ac:spMkLst>
            <pc:docMk/>
            <pc:sldMk cId="39670248" sldId="258"/>
            <ac:spMk id="31" creationId="{132C8515-3875-34D7-BF4C-1899AB5A477A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37.751" v="204" actId="1076"/>
          <ac:spMkLst>
            <pc:docMk/>
            <pc:sldMk cId="39670248" sldId="258"/>
            <ac:spMk id="33" creationId="{ADE9EF8B-DA91-AB05-29EF-E8312BCBDDF9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37.845" v="205" actId="1076"/>
          <ac:spMkLst>
            <pc:docMk/>
            <pc:sldMk cId="39670248" sldId="258"/>
            <ac:spMk id="34" creationId="{F49CF731-96EE-EE19-0061-7567D2381841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37.923" v="206" actId="1076"/>
          <ac:spMkLst>
            <pc:docMk/>
            <pc:sldMk cId="39670248" sldId="258"/>
            <ac:spMk id="36" creationId="{13E0EB8E-518E-F3F1-946B-73FBC2BE2027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1:38.001" v="207" actId="1076"/>
          <ac:spMkLst>
            <pc:docMk/>
            <pc:sldMk cId="39670248" sldId="258"/>
            <ac:spMk id="37" creationId="{330C45B8-01F8-CECC-20EF-12E7E5CAE07B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22:37.550" v="230" actId="20577"/>
          <ac:spMkLst>
            <pc:docMk/>
            <pc:sldMk cId="39670248" sldId="258"/>
            <ac:spMk id="38" creationId="{5D8CC715-850A-AE23-308C-21535D5FA032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3:37:53.566" v="1038" actId="20577"/>
          <ac:spMkLst>
            <pc:docMk/>
            <pc:sldMk cId="39670248" sldId="258"/>
            <ac:spMk id="39" creationId="{34496489-9E83-8E9F-252D-6B3E59D38B95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3:37:51.332" v="1037" actId="20577"/>
          <ac:spMkLst>
            <pc:docMk/>
            <pc:sldMk cId="39670248" sldId="258"/>
            <ac:spMk id="40" creationId="{0434D7D8-53E1-9CB7-0B26-1C65A70DE421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43.303" v="588" actId="20577"/>
          <ac:spMkLst>
            <pc:docMk/>
            <pc:sldMk cId="39670248" sldId="258"/>
            <ac:spMk id="47" creationId="{FE18E1DA-500F-4FC1-693C-0E0C49376382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9:05.649" v="626" actId="20577"/>
          <ac:spMkLst>
            <pc:docMk/>
            <pc:sldMk cId="39670248" sldId="258"/>
            <ac:spMk id="48" creationId="{EDA1D0A2-1EAE-2032-3108-853D8EB4E1E4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3:25.783" v="690" actId="20577"/>
          <ac:spMkLst>
            <pc:docMk/>
            <pc:sldMk cId="39670248" sldId="258"/>
            <ac:spMk id="49" creationId="{7448556B-9672-6CF2-62A2-9571C4C8861B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6:59.926" v="550" actId="20577"/>
          <ac:spMkLst>
            <pc:docMk/>
            <pc:sldMk cId="39670248" sldId="258"/>
            <ac:spMk id="50" creationId="{7290D374-80BF-ED85-6BCE-1CBB0A23180F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9:38.482" v="944" actId="20577"/>
          <ac:spMkLst>
            <pc:docMk/>
            <pc:sldMk cId="39670248" sldId="258"/>
            <ac:spMk id="52" creationId="{724D550E-2FB3-B478-E74D-8FA4FA71CD4E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5:16.739" v="753" actId="20577"/>
          <ac:spMkLst>
            <pc:docMk/>
            <pc:sldMk cId="39670248" sldId="258"/>
            <ac:spMk id="53" creationId="{90B65363-82E6-0F3E-C9FC-8DFF1394DD2A}"/>
          </ac:spMkLst>
        </pc:spChg>
        <pc:picChg chg="add del">
          <ac:chgData name="COLETTA CHAMBON Quentin" userId="S::quentin.colettachambon@ynov.com::45d6fc93-4bb2-4fd9-a2ea-cc291f860cc3" providerId="AD" clId="Web-{17F383F4-A551-A3D0-F09C-BC9DF540C13F}" dt="2024-02-12T08:47:47.918" v="18"/>
          <ac:picMkLst>
            <pc:docMk/>
            <pc:sldMk cId="39670248" sldId="258"/>
            <ac:picMk id="4" creationId="{E24497FD-8F88-F3FC-8E2D-9E9115B65ACB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08:47:50.356" v="19"/>
          <ac:picMkLst>
            <pc:docMk/>
            <pc:sldMk cId="39670248" sldId="258"/>
            <ac:picMk id="6" creationId="{13F9F8EA-1710-B746-A6D2-27A50D374C79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6:54.104" v="10"/>
          <ac:picMkLst>
            <pc:docMk/>
            <pc:sldMk cId="39670248" sldId="258"/>
            <ac:picMk id="30" creationId="{3C0DE826-EA3A-D6CE-E4BA-3B50641EE224}"/>
          </ac:picMkLst>
        </pc:picChg>
      </pc:sldChg>
      <pc:sldChg chg="addSp delSp modSp addAnim delAnim">
        <pc:chgData name="COLETTA CHAMBON Quentin" userId="S::quentin.colettachambon@ynov.com::45d6fc93-4bb2-4fd9-a2ea-cc291f860cc3" providerId="AD" clId="Web-{17F383F4-A551-A3D0-F09C-BC9DF540C13F}" dt="2024-02-12T10:59:07.481" v="908" actId="20577"/>
        <pc:sldMkLst>
          <pc:docMk/>
          <pc:sldMk cId="671917215" sldId="261"/>
        </pc:sldMkLst>
        <pc:spChg chg="mod">
          <ac:chgData name="COLETTA CHAMBON Quentin" userId="S::quentin.colettachambon@ynov.com::45d6fc93-4bb2-4fd9-a2ea-cc291f860cc3" providerId="AD" clId="Web-{17F383F4-A551-A3D0-F09C-BC9DF540C13F}" dt="2024-02-12T10:28:44.344" v="335" actId="1076"/>
          <ac:spMkLst>
            <pc:docMk/>
            <pc:sldMk cId="671917215" sldId="261"/>
            <ac:spMk id="4" creationId="{61D4A993-5CE4-54A2-7488-9C3D7E6593EC}"/>
          </ac:spMkLst>
        </pc:spChg>
        <pc:spChg chg="mod topLvl">
          <ac:chgData name="COLETTA CHAMBON Quentin" userId="S::quentin.colettachambon@ynov.com::45d6fc93-4bb2-4fd9-a2ea-cc291f860cc3" providerId="AD" clId="Web-{17F383F4-A551-A3D0-F09C-BC9DF540C13F}" dt="2024-02-12T10:31:18.380" v="499" actId="1076"/>
          <ac:spMkLst>
            <pc:docMk/>
            <pc:sldMk cId="671917215" sldId="261"/>
            <ac:spMk id="6" creationId="{10F34565-9FEA-E84C-60E8-8618F4C336FD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47.256" v="598" actId="20577"/>
          <ac:spMkLst>
            <pc:docMk/>
            <pc:sldMk cId="671917215" sldId="261"/>
            <ac:spMk id="16" creationId="{BF6F89BF-3E75-9AFA-B7D3-A2E245292053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0:47.074" v="631" actId="20577"/>
          <ac:spMkLst>
            <pc:docMk/>
            <pc:sldMk cId="671917215" sldId="261"/>
            <ac:spMk id="26" creationId="{19C2C913-7711-4086-C536-1AE14301787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32:45.133" v="511" actId="20577"/>
          <ac:spMkLst>
            <pc:docMk/>
            <pc:sldMk cId="671917215" sldId="261"/>
            <ac:spMk id="29" creationId="{FEAD6446-1324-C70A-81AE-5B3924E89EED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9:07.481" v="908" actId="20577"/>
          <ac:spMkLst>
            <pc:docMk/>
            <pc:sldMk cId="671917215" sldId="261"/>
            <ac:spMk id="35" creationId="{515F0D8D-43D8-9DF8-7E18-3164274AE1C2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31:11.270" v="498" actId="1076"/>
          <ac:spMkLst>
            <pc:docMk/>
            <pc:sldMk cId="671917215" sldId="261"/>
            <ac:spMk id="62" creationId="{1E503AF3-CC6E-CE66-ED23-1A75EED90487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31:07.989" v="497" actId="1076"/>
          <ac:spMkLst>
            <pc:docMk/>
            <pc:sldMk cId="671917215" sldId="261"/>
            <ac:spMk id="63" creationId="{1B67D494-9C6B-B18E-F18B-9C9E158A4D92}"/>
          </ac:spMkLst>
        </pc:spChg>
        <pc:grpChg chg="add del">
          <ac:chgData name="COLETTA CHAMBON Quentin" userId="S::quentin.colettachambon@ynov.com::45d6fc93-4bb2-4fd9-a2ea-cc291f860cc3" providerId="AD" clId="Web-{17F383F4-A551-A3D0-F09C-BC9DF540C13F}" dt="2024-02-12T10:26:13.979" v="281"/>
          <ac:grpSpMkLst>
            <pc:docMk/>
            <pc:sldMk cId="671917215" sldId="261"/>
            <ac:grpSpMk id="11" creationId="{C3A2A593-5283-45B8-AF5A-6826AEFB4C6C}"/>
          </ac:grpSpMkLst>
        </pc:grpChg>
        <pc:grpChg chg="add del">
          <ac:chgData name="COLETTA CHAMBON Quentin" userId="S::quentin.colettachambon@ynov.com::45d6fc93-4bb2-4fd9-a2ea-cc291f860cc3" providerId="AD" clId="Web-{17F383F4-A551-A3D0-F09C-BC9DF540C13F}" dt="2024-02-12T10:27:23.622" v="305"/>
          <ac:grpSpMkLst>
            <pc:docMk/>
            <pc:sldMk cId="671917215" sldId="261"/>
            <ac:grpSpMk id="14" creationId="{AD3785FF-D0B4-7AAD-F20C-07D8D8633304}"/>
          </ac:grpSpMkLst>
        </pc:grpChg>
        <pc:picChg chg="del">
          <ac:chgData name="COLETTA CHAMBON Quentin" userId="S::quentin.colettachambon@ynov.com::45d6fc93-4bb2-4fd9-a2ea-cc291f860cc3" providerId="AD" clId="Web-{17F383F4-A551-A3D0-F09C-BC9DF540C13F}" dt="2024-02-12T10:31:57.756" v="500"/>
          <ac:picMkLst>
            <pc:docMk/>
            <pc:sldMk cId="671917215" sldId="261"/>
            <ac:picMk id="2" creationId="{F5B63BB2-8B76-3373-3396-C6C7A1E4F08E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8:04.262" v="20"/>
          <ac:picMkLst>
            <pc:docMk/>
            <pc:sldMk cId="671917215" sldId="261"/>
            <ac:picMk id="5" creationId="{AFB3A75C-4C38-3008-51EB-AA6B60E3D7A3}"/>
          </ac:picMkLst>
        </pc:picChg>
        <pc:picChg chg="add del mod topLvl">
          <ac:chgData name="COLETTA CHAMBON Quentin" userId="S::quentin.colettachambon@ynov.com::45d6fc93-4bb2-4fd9-a2ea-cc291f860cc3" providerId="AD" clId="Web-{17F383F4-A551-A3D0-F09C-BC9DF540C13F}" dt="2024-02-12T10:26:29.949" v="284"/>
          <ac:picMkLst>
            <pc:docMk/>
            <pc:sldMk cId="671917215" sldId="261"/>
            <ac:picMk id="7" creationId="{8698AD85-005D-9EA8-8BCC-B5A04D89F8A7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08:48:05.622" v="21"/>
          <ac:picMkLst>
            <pc:docMk/>
            <pc:sldMk cId="671917215" sldId="261"/>
            <ac:picMk id="8" creationId="{61C68F34-08C7-9610-2EBC-CA2E6E438E84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26:27.605" v="283"/>
          <ac:picMkLst>
            <pc:docMk/>
            <pc:sldMk cId="671917215" sldId="261"/>
            <ac:picMk id="10" creationId="{3F58BB9A-A6C0-6C04-D91B-931DB14999A7}"/>
          </ac:picMkLst>
        </pc:picChg>
        <pc:picChg chg="add del topLvl">
          <ac:chgData name="COLETTA CHAMBON Quentin" userId="S::quentin.colettachambon@ynov.com::45d6fc93-4bb2-4fd9-a2ea-cc291f860cc3" providerId="AD" clId="Web-{17F383F4-A551-A3D0-F09C-BC9DF540C13F}" dt="2024-02-12T10:27:27.669" v="306"/>
          <ac:picMkLst>
            <pc:docMk/>
            <pc:sldMk cId="671917215" sldId="261"/>
            <ac:picMk id="13" creationId="{4AF49801-6858-E273-278E-F649B9987C57}"/>
          </ac:picMkLst>
        </pc:picChg>
        <pc:picChg chg="add mod">
          <ac:chgData name="COLETTA CHAMBON Quentin" userId="S::quentin.colettachambon@ynov.com::45d6fc93-4bb2-4fd9-a2ea-cc291f860cc3" providerId="AD" clId="Web-{17F383F4-A551-A3D0-F09C-BC9DF540C13F}" dt="2024-02-12T10:32:11.960" v="504" actId="14100"/>
          <ac:picMkLst>
            <pc:docMk/>
            <pc:sldMk cId="671917215" sldId="261"/>
            <ac:picMk id="15" creationId="{A02B315F-B00F-A234-C778-E3632745BC90}"/>
          </ac:picMkLst>
        </pc:picChg>
      </pc:sldChg>
      <pc:sldChg chg="addSp delSp modSp">
        <pc:chgData name="COLETTA CHAMBON Quentin" userId="S::quentin.colettachambon@ynov.com::45d6fc93-4bb2-4fd9-a2ea-cc291f860cc3" providerId="AD" clId="Web-{17F383F4-A551-A3D0-F09C-BC9DF540C13F}" dt="2024-02-12T10:58:33.011" v="886" actId="20577"/>
        <pc:sldMkLst>
          <pc:docMk/>
          <pc:sldMk cId="86469000" sldId="262"/>
        </pc:sldMkLst>
        <pc:spChg chg="del">
          <ac:chgData name="COLETTA CHAMBON Quentin" userId="S::quentin.colettachambon@ynov.com::45d6fc93-4bb2-4fd9-a2ea-cc291f860cc3" providerId="AD" clId="Web-{17F383F4-A551-A3D0-F09C-BC9DF540C13F}" dt="2024-02-12T10:52:14.765" v="644"/>
          <ac:spMkLst>
            <pc:docMk/>
            <pc:sldMk cId="86469000" sldId="262"/>
            <ac:spMk id="2" creationId="{FF7089F9-282B-43CC-930B-3F1A62369733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8:14.054" v="608" actId="20577"/>
          <ac:spMkLst>
            <pc:docMk/>
            <pc:sldMk cId="86469000" sldId="262"/>
            <ac:spMk id="5" creationId="{D4C5F812-17F9-9028-0F71-01248A2E0E25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0:50.356" v="643" actId="20577"/>
          <ac:spMkLst>
            <pc:docMk/>
            <pc:sldMk cId="86469000" sldId="262"/>
            <ac:spMk id="6" creationId="{790ABB71-595F-B65B-7E71-5B4A61E5DF13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6:46.145" v="548" actId="20577"/>
          <ac:spMkLst>
            <pc:docMk/>
            <pc:sldMk cId="86469000" sldId="262"/>
            <ac:spMk id="8" creationId="{FD15372D-E9D3-4C1D-3671-6BAE3F4989A2}"/>
          </ac:spMkLst>
        </pc:spChg>
        <pc:spChg chg="add">
          <ac:chgData name="COLETTA CHAMBON Quentin" userId="S::quentin.colettachambon@ynov.com::45d6fc93-4bb2-4fd9-a2ea-cc291f860cc3" providerId="AD" clId="Web-{17F383F4-A551-A3D0-F09C-BC9DF540C13F}" dt="2024-02-12T10:52:14.827" v="645"/>
          <ac:spMkLst>
            <pc:docMk/>
            <pc:sldMk cId="86469000" sldId="262"/>
            <ac:spMk id="10" creationId="{D2BC8F4D-E7AA-B5FD-A6E4-2C1FFB133D1B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8:33.011" v="886" actId="20577"/>
          <ac:spMkLst>
            <pc:docMk/>
            <pc:sldMk cId="86469000" sldId="262"/>
            <ac:spMk id="11" creationId="{B639ECFC-8B6C-DB16-378C-87C43A1531AF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4:58.036" v="722" actId="20577"/>
          <ac:spMkLst>
            <pc:docMk/>
            <pc:sldMk cId="86469000" sldId="262"/>
            <ac:spMk id="12" creationId="{CC5A3224-E26C-DB5E-F3AD-FACA080C4995}"/>
          </ac:spMkLst>
        </pc:spChg>
        <pc:spChg chg="add">
          <ac:chgData name="COLETTA CHAMBON Quentin" userId="S::quentin.colettachambon@ynov.com::45d6fc93-4bb2-4fd9-a2ea-cc291f860cc3" providerId="AD" clId="Web-{17F383F4-A551-A3D0-F09C-BC9DF540C13F}" dt="2024-02-12T10:52:14.858" v="647"/>
          <ac:spMkLst>
            <pc:docMk/>
            <pc:sldMk cId="86469000" sldId="262"/>
            <ac:spMk id="19" creationId="{709E4136-6923-2980-FC84-D4E8540D34BF}"/>
          </ac:spMkLst>
        </pc:spChg>
        <pc:spChg chg="add">
          <ac:chgData name="COLETTA CHAMBON Quentin" userId="S::quentin.colettachambon@ynov.com::45d6fc93-4bb2-4fd9-a2ea-cc291f860cc3" providerId="AD" clId="Web-{17F383F4-A551-A3D0-F09C-BC9DF540C13F}" dt="2024-02-12T10:52:14.874" v="648"/>
          <ac:spMkLst>
            <pc:docMk/>
            <pc:sldMk cId="86469000" sldId="262"/>
            <ac:spMk id="25" creationId="{3C57DA1C-4FB6-E71C-DC9F-B1601DCFC3C3}"/>
          </ac:spMkLst>
        </pc:spChg>
        <pc:spChg chg="add del">
          <ac:chgData name="COLETTA CHAMBON Quentin" userId="S::quentin.colettachambon@ynov.com::45d6fc93-4bb2-4fd9-a2ea-cc291f860cc3" providerId="AD" clId="Web-{17F383F4-A551-A3D0-F09C-BC9DF540C13F}" dt="2024-02-12T10:52:15.796" v="660"/>
          <ac:spMkLst>
            <pc:docMk/>
            <pc:sldMk cId="86469000" sldId="262"/>
            <ac:spMk id="27" creationId="{4EE5EF95-40F4-4553-950A-5DE3C42A6925}"/>
          </ac:spMkLst>
        </pc:spChg>
        <pc:spChg chg="add del">
          <ac:chgData name="COLETTA CHAMBON Quentin" userId="S::quentin.colettachambon@ynov.com::45d6fc93-4bb2-4fd9-a2ea-cc291f860cc3" providerId="AD" clId="Web-{17F383F4-A551-A3D0-F09C-BC9DF540C13F}" dt="2024-02-12T10:54:25.738" v="696"/>
          <ac:spMkLst>
            <pc:docMk/>
            <pc:sldMk cId="86469000" sldId="262"/>
            <ac:spMk id="49" creationId="{8F74702E-1925-35CC-4501-C315FD7E5C41}"/>
          </ac:spMkLst>
        </pc:spChg>
        <pc:spChg chg="add del">
          <ac:chgData name="COLETTA CHAMBON Quentin" userId="S::quentin.colettachambon@ynov.com::45d6fc93-4bb2-4fd9-a2ea-cc291f860cc3" providerId="AD" clId="Web-{17F383F4-A551-A3D0-F09C-BC9DF540C13F}" dt="2024-02-12T10:54:24.394" v="695"/>
          <ac:spMkLst>
            <pc:docMk/>
            <pc:sldMk cId="86469000" sldId="262"/>
            <ac:spMk id="53" creationId="{5255723D-DD1E-8F5B-9506-EE60F3DBDDFA}"/>
          </ac:spMkLst>
        </pc:spChg>
        <pc:spChg chg="add del">
          <ac:chgData name="COLETTA CHAMBON Quentin" userId="S::quentin.colettachambon@ynov.com::45d6fc93-4bb2-4fd9-a2ea-cc291f860cc3" providerId="AD" clId="Web-{17F383F4-A551-A3D0-F09C-BC9DF540C13F}" dt="2024-02-12T10:54:27.003" v="697"/>
          <ac:spMkLst>
            <pc:docMk/>
            <pc:sldMk cId="86469000" sldId="262"/>
            <ac:spMk id="55" creationId="{033B010B-67B9-D675-CD05-6B8B4E70C567}"/>
          </ac:spMkLst>
        </pc:spChg>
        <pc:spChg chg="add">
          <ac:chgData name="COLETTA CHAMBON Quentin" userId="S::quentin.colettachambon@ynov.com::45d6fc93-4bb2-4fd9-a2ea-cc291f860cc3" providerId="AD" clId="Web-{17F383F4-A551-A3D0-F09C-BC9DF540C13F}" dt="2024-02-12T10:52:16.108" v="665"/>
          <ac:spMkLst>
            <pc:docMk/>
            <pc:sldMk cId="86469000" sldId="262"/>
            <ac:spMk id="57" creationId="{D2E69843-E970-2AFE-2F13-8DC88C4E9A39}"/>
          </ac:spMkLst>
        </pc:spChg>
        <pc:picChg chg="add">
          <ac:chgData name="COLETTA CHAMBON Quentin" userId="S::quentin.colettachambon@ynov.com::45d6fc93-4bb2-4fd9-a2ea-cc291f860cc3" providerId="AD" clId="Web-{17F383F4-A551-A3D0-F09C-BC9DF540C13F}" dt="2024-02-12T08:48:50.701" v="25"/>
          <ac:picMkLst>
            <pc:docMk/>
            <pc:sldMk cId="86469000" sldId="262"/>
            <ac:picMk id="4" creationId="{30E8D522-AF3F-27EB-2AF6-3BA0D333DFAE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8:48.951" v="24"/>
          <ac:picMkLst>
            <pc:docMk/>
            <pc:sldMk cId="86469000" sldId="262"/>
            <ac:picMk id="25" creationId="{95C4AE77-1776-9EA8-9E60-ACFA67803A6C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4.936" v="650"/>
          <ac:picMkLst>
            <pc:docMk/>
            <pc:sldMk cId="86469000" sldId="262"/>
            <ac:picMk id="29" creationId="{A4427ADD-1B25-697C-ACAD-18225921CA3C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046" v="651"/>
          <ac:picMkLst>
            <pc:docMk/>
            <pc:sldMk cId="86469000" sldId="262"/>
            <ac:picMk id="31" creationId="{05AFFA5C-C6C9-74D4-7084-4599B5C3A2B2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124" v="652"/>
          <ac:picMkLst>
            <pc:docMk/>
            <pc:sldMk cId="86469000" sldId="262"/>
            <ac:picMk id="33" creationId="{FAF68AEF-F48A-B229-DFCF-3F2F16EF8B74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155" v="653"/>
          <ac:picMkLst>
            <pc:docMk/>
            <pc:sldMk cId="86469000" sldId="262"/>
            <ac:picMk id="35" creationId="{D0464040-229E-ED21-319F-47A897DCE5A2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218" v="654"/>
          <ac:picMkLst>
            <pc:docMk/>
            <pc:sldMk cId="86469000" sldId="262"/>
            <ac:picMk id="37" creationId="{4DF6F836-7933-CFA3-E694-E8717007A367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233" v="655"/>
          <ac:picMkLst>
            <pc:docMk/>
            <pc:sldMk cId="86469000" sldId="262"/>
            <ac:picMk id="39" creationId="{A304CD87-FB03-35DC-90E5-44752889033E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265" v="656"/>
          <ac:picMkLst>
            <pc:docMk/>
            <pc:sldMk cId="86469000" sldId="262"/>
            <ac:picMk id="41" creationId="{E8F9FA6B-6450-E4A0-F444-EAC39B7C3775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296" v="657"/>
          <ac:picMkLst>
            <pc:docMk/>
            <pc:sldMk cId="86469000" sldId="262"/>
            <ac:picMk id="43" creationId="{FEA47616-C5BC-2F81-DB7C-15DC69873B8A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358" v="658"/>
          <ac:picMkLst>
            <pc:docMk/>
            <pc:sldMk cId="86469000" sldId="262"/>
            <ac:picMk id="45" creationId="{CE585D07-CA10-4B79-E59B-FA776715B28B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10:52:15.390" v="659"/>
          <ac:picMkLst>
            <pc:docMk/>
            <pc:sldMk cId="86469000" sldId="262"/>
            <ac:picMk id="47" creationId="{2C346388-4FEF-DEF6-A8D7-C62BACCF6CE8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8.503" v="699"/>
          <ac:picMkLst>
            <pc:docMk/>
            <pc:sldMk cId="86469000" sldId="262"/>
            <ac:picMk id="59" creationId="{45367D4A-2249-9B02-9F3F-F2DEFCC7CAF6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7.831" v="698"/>
          <ac:picMkLst>
            <pc:docMk/>
            <pc:sldMk cId="86469000" sldId="262"/>
            <ac:picMk id="61" creationId="{4219B3B7-6E3A-4F60-E34C-96AD33B839F1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9.253" v="700"/>
          <ac:picMkLst>
            <pc:docMk/>
            <pc:sldMk cId="86469000" sldId="262"/>
            <ac:picMk id="63" creationId="{7C752BE8-91FE-9321-5D5F-ADC84C336DB1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31.488" v="703"/>
          <ac:picMkLst>
            <pc:docMk/>
            <pc:sldMk cId="86469000" sldId="262"/>
            <ac:picMk id="65" creationId="{55902321-7FA0-18B8-238A-5EC36B2C1212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30.191" v="701"/>
          <ac:picMkLst>
            <pc:docMk/>
            <pc:sldMk cId="86469000" sldId="262"/>
            <ac:picMk id="67" creationId="{C0D474FF-3DF7-E9A4-8A8F-8BE7DFEC3909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30.769" v="702"/>
          <ac:picMkLst>
            <pc:docMk/>
            <pc:sldMk cId="86469000" sldId="262"/>
            <ac:picMk id="69" creationId="{875F554B-4FD6-1955-DA02-00A9EC3D4CE8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32.097" v="704"/>
          <ac:picMkLst>
            <pc:docMk/>
            <pc:sldMk cId="86469000" sldId="262"/>
            <ac:picMk id="71" creationId="{0BA65D26-1CB0-6838-37AD-CC21BF3B6C29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2.378" v="694"/>
          <ac:picMkLst>
            <pc:docMk/>
            <pc:sldMk cId="86469000" sldId="262"/>
            <ac:picMk id="73" creationId="{DC3C4A8B-2E2E-9692-30AE-450380F298EF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0.784" v="692"/>
          <ac:picMkLst>
            <pc:docMk/>
            <pc:sldMk cId="86469000" sldId="262"/>
            <ac:picMk id="75" creationId="{B07AEB94-34CE-147B-C691-2EDEDE989712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10:54:21.722" v="693"/>
          <ac:picMkLst>
            <pc:docMk/>
            <pc:sldMk cId="86469000" sldId="262"/>
            <ac:picMk id="77" creationId="{96B5A21F-0E36-B026-8C64-7658BCD0DA35}"/>
          </ac:picMkLst>
        </pc:picChg>
        <pc:cxnChg chg="add">
          <ac:chgData name="COLETTA CHAMBON Quentin" userId="S::quentin.colettachambon@ynov.com::45d6fc93-4bb2-4fd9-a2ea-cc291f860cc3" providerId="AD" clId="Web-{17F383F4-A551-A3D0-F09C-BC9DF540C13F}" dt="2024-02-12T10:52:14.843" v="646"/>
          <ac:cxnSpMkLst>
            <pc:docMk/>
            <pc:sldMk cId="86469000" sldId="262"/>
            <ac:cxnSpMk id="15" creationId="{4E9E88FF-1C6F-4F26-3B23-DAEFF4B3370F}"/>
          </ac:cxnSpMkLst>
        </pc:cxnChg>
        <pc:cxnChg chg="add del">
          <ac:chgData name="COLETTA CHAMBON Quentin" userId="S::quentin.colettachambon@ynov.com::45d6fc93-4bb2-4fd9-a2ea-cc291f860cc3" providerId="AD" clId="Web-{17F383F4-A551-A3D0-F09C-BC9DF540C13F}" dt="2024-02-12T10:54:35.629" v="705"/>
          <ac:cxnSpMkLst>
            <pc:docMk/>
            <pc:sldMk cId="86469000" sldId="262"/>
            <ac:cxnSpMk id="51" creationId="{342A1149-7617-D4FD-D6A4-37C7B2D107FA}"/>
          </ac:cxnSpMkLst>
        </pc:cxnChg>
      </pc:sldChg>
      <pc:sldChg chg="addSp delSp modSp ord">
        <pc:chgData name="COLETTA CHAMBON Quentin" userId="S::quentin.colettachambon@ynov.com::45d6fc93-4bb2-4fd9-a2ea-cc291f860cc3" providerId="AD" clId="Web-{17F383F4-A551-A3D0-F09C-BC9DF540C13F}" dt="2024-02-12T12:51:01.417" v="1029" actId="20577"/>
        <pc:sldMkLst>
          <pc:docMk/>
          <pc:sldMk cId="3749705949" sldId="264"/>
        </pc:sldMkLst>
        <pc:spChg chg="mod">
          <ac:chgData name="COLETTA CHAMBON Quentin" userId="S::quentin.colettachambon@ynov.com::45d6fc93-4bb2-4fd9-a2ea-cc291f860cc3" providerId="AD" clId="Web-{17F383F4-A551-A3D0-F09C-BC9DF540C13F}" dt="2024-02-12T12:51:01.417" v="1029" actId="20577"/>
          <ac:spMkLst>
            <pc:docMk/>
            <pc:sldMk cId="3749705949" sldId="264"/>
            <ac:spMk id="3" creationId="{52B1C07B-F204-F8D8-C736-AC852901A47D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31.771" v="576" actId="20577"/>
          <ac:spMkLst>
            <pc:docMk/>
            <pc:sldMk cId="3749705949" sldId="264"/>
            <ac:spMk id="6" creationId="{F6424282-10BC-C3CD-6704-165301B51C0F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9:05.321" v="621" actId="20577"/>
          <ac:spMkLst>
            <pc:docMk/>
            <pc:sldMk cId="3749705949" sldId="264"/>
            <ac:spMk id="9" creationId="{3682AF56-CC71-33BD-522A-C08308EC6222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16.317" v="562" actId="20577"/>
          <ac:spMkLst>
            <pc:docMk/>
            <pc:sldMk cId="3749705949" sldId="264"/>
            <ac:spMk id="11" creationId="{EA73AB3F-48AF-8D27-BB62-E938B695BD8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1:00:53.438" v="1000" actId="20577"/>
          <ac:spMkLst>
            <pc:docMk/>
            <pc:sldMk cId="3749705949" sldId="264"/>
            <ac:spMk id="13" creationId="{20EBB567-1733-A344-94DA-F3F0B427D471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5:38.912" v="787" actId="20577"/>
          <ac:spMkLst>
            <pc:docMk/>
            <pc:sldMk cId="3749705949" sldId="264"/>
            <ac:spMk id="14" creationId="{44A9AB2B-4032-2DAB-705A-AA880955A166}"/>
          </ac:spMkLst>
        </pc:spChg>
        <pc:spChg chg="add del mod">
          <ac:chgData name="COLETTA CHAMBON Quentin" userId="S::quentin.colettachambon@ynov.com::45d6fc93-4bb2-4fd9-a2ea-cc291f860cc3" providerId="AD" clId="Web-{17F383F4-A551-A3D0-F09C-BC9DF540C13F}" dt="2024-02-12T09:22:09.440" v="80"/>
          <ac:spMkLst>
            <pc:docMk/>
            <pc:sldMk cId="3749705949" sldId="264"/>
            <ac:spMk id="19" creationId="{8A0786D2-2BCA-603D-A552-008F3985B755}"/>
          </ac:spMkLst>
        </pc:spChg>
        <pc:picChg chg="add mod">
          <ac:chgData name="COLETTA CHAMBON Quentin" userId="S::quentin.colettachambon@ynov.com::45d6fc93-4bb2-4fd9-a2ea-cc291f860cc3" providerId="AD" clId="Web-{17F383F4-A551-A3D0-F09C-BC9DF540C13F}" dt="2024-02-12T11:35:46.506" v="1023" actId="1076"/>
          <ac:picMkLst>
            <pc:docMk/>
            <pc:sldMk cId="3749705949" sldId="264"/>
            <ac:picMk id="2" creationId="{B80A8916-C0DF-01E5-7463-EC0B4A7619FC}"/>
          </ac:picMkLst>
        </pc:picChg>
        <pc:picChg chg="add del">
          <ac:chgData name="COLETTA CHAMBON Quentin" userId="S::quentin.colettachambon@ynov.com::45d6fc93-4bb2-4fd9-a2ea-cc291f860cc3" providerId="AD" clId="Web-{17F383F4-A551-A3D0-F09C-BC9DF540C13F}" dt="2024-02-12T08:47:15.075" v="15"/>
          <ac:picMkLst>
            <pc:docMk/>
            <pc:sldMk cId="3749705949" sldId="264"/>
            <ac:picMk id="4" creationId="{D51A0A55-4C29-B387-42B7-3C8FBD5D3635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6:19.791" v="3"/>
          <ac:picMkLst>
            <pc:docMk/>
            <pc:sldMk cId="3749705949" sldId="264"/>
            <ac:picMk id="5" creationId="{B30E60B8-1BE6-90C7-3D51-034A217BC6C8}"/>
          </ac:picMkLst>
        </pc:picChg>
        <pc:picChg chg="add del mod">
          <ac:chgData name="COLETTA CHAMBON Quentin" userId="S::quentin.colettachambon@ynov.com::45d6fc93-4bb2-4fd9-a2ea-cc291f860cc3" providerId="AD" clId="Web-{17F383F4-A551-A3D0-F09C-BC9DF540C13F}" dt="2024-02-12T08:46:40.698" v="7"/>
          <ac:picMkLst>
            <pc:docMk/>
            <pc:sldMk cId="3749705949" sldId="264"/>
            <ac:picMk id="8" creationId="{4C22F3DE-D6CD-DEC9-9488-3F44D85EDE8A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9:21:59.908" v="77"/>
          <ac:picMkLst>
            <pc:docMk/>
            <pc:sldMk cId="3749705949" sldId="264"/>
            <ac:picMk id="17" creationId="{C97922D6-F212-5397-6A9D-05C7F61E9883}"/>
          </ac:picMkLst>
        </pc:picChg>
        <pc:picChg chg="add">
          <ac:chgData name="COLETTA CHAMBON Quentin" userId="S::quentin.colettachambon@ynov.com::45d6fc93-4bb2-4fd9-a2ea-cc291f860cc3" providerId="AD" clId="Web-{17F383F4-A551-A3D0-F09C-BC9DF540C13F}" dt="2024-02-12T08:47:16.417" v="16"/>
          <ac:picMkLst>
            <pc:docMk/>
            <pc:sldMk cId="3749705949" sldId="264"/>
            <ac:picMk id="18" creationId="{AD4D4F78-C789-8249-0C58-76CF73DC8742}"/>
          </ac:picMkLst>
        </pc:picChg>
        <pc:picChg chg="add del mod">
          <ac:chgData name="COLETTA CHAMBON Quentin" userId="S::quentin.colettachambon@ynov.com::45d6fc93-4bb2-4fd9-a2ea-cc291f860cc3" providerId="AD" clId="Web-{17F383F4-A551-A3D0-F09C-BC9DF540C13F}" dt="2024-02-12T09:26:54.900" v="123"/>
          <ac:picMkLst>
            <pc:docMk/>
            <pc:sldMk cId="3749705949" sldId="264"/>
            <ac:picMk id="20" creationId="{05975583-7191-28F5-0208-B7C5C3798A1D}"/>
          </ac:picMkLst>
        </pc:picChg>
        <pc:picChg chg="add del mod">
          <ac:chgData name="COLETTA CHAMBON Quentin" userId="S::quentin.colettachambon@ynov.com::45d6fc93-4bb2-4fd9-a2ea-cc291f860cc3" providerId="AD" clId="Web-{17F383F4-A551-A3D0-F09C-BC9DF540C13F}" dt="2024-02-12T10:16:40.632" v="137"/>
          <ac:picMkLst>
            <pc:docMk/>
            <pc:sldMk cId="3749705949" sldId="264"/>
            <ac:picMk id="21" creationId="{A069EEAC-D5C4-A821-CC4E-FBA4F05FC3D8}"/>
          </ac:picMkLst>
        </pc:picChg>
      </pc:sldChg>
      <pc:sldChg chg="addSp delSp modSp ord">
        <pc:chgData name="COLETTA CHAMBON Quentin" userId="S::quentin.colettachambon@ynov.com::45d6fc93-4bb2-4fd9-a2ea-cc291f860cc3" providerId="AD" clId="Web-{17F383F4-A551-A3D0-F09C-BC9DF540C13F}" dt="2024-02-12T13:37:58.473" v="1039"/>
        <pc:sldMkLst>
          <pc:docMk/>
          <pc:sldMk cId="2829185692" sldId="265"/>
        </pc:sldMkLst>
        <pc:spChg chg="mod">
          <ac:chgData name="COLETTA CHAMBON Quentin" userId="S::quentin.colettachambon@ynov.com::45d6fc93-4bb2-4fd9-a2ea-cc291f860cc3" providerId="AD" clId="Web-{17F383F4-A551-A3D0-F09C-BC9DF540C13F}" dt="2024-02-12T09:21:48.017" v="76" actId="1076"/>
          <ac:spMkLst>
            <pc:docMk/>
            <pc:sldMk cId="2829185692" sldId="265"/>
            <ac:spMk id="2" creationId="{56C83F2F-949E-A810-6D21-D097099CD3E2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9:02.446" v="613" actId="20577"/>
          <ac:spMkLst>
            <pc:docMk/>
            <pc:sldMk cId="2829185692" sldId="265"/>
            <ac:spMk id="7" creationId="{285DE38A-C05E-9940-4ED6-C90FD5207416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9:05.180" v="618" actId="20577"/>
          <ac:spMkLst>
            <pc:docMk/>
            <pc:sldMk cId="2829185692" sldId="265"/>
            <ac:spMk id="14" creationId="{A75ED4E2-D3BD-6255-1E6E-B15909112E9C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7:25.740" v="566" actId="20577"/>
          <ac:spMkLst>
            <pc:docMk/>
            <pc:sldMk cId="2829185692" sldId="265"/>
            <ac:spMk id="16" creationId="{9B057BD2-4852-9338-23B1-BCFE76EDD210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1:01:14.517" v="1017" actId="20577"/>
          <ac:spMkLst>
            <pc:docMk/>
            <pc:sldMk cId="2829185692" sldId="265"/>
            <ac:spMk id="18" creationId="{52D83FD1-0F79-88EE-970B-900490D2148B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6:36.070" v="832" actId="20577"/>
          <ac:spMkLst>
            <pc:docMk/>
            <pc:sldMk cId="2829185692" sldId="265"/>
            <ac:spMk id="19" creationId="{E17078B5-20B3-1FA5-487A-32C58B57A82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09:21:37.314" v="75" actId="1076"/>
          <ac:spMkLst>
            <pc:docMk/>
            <pc:sldMk cId="2829185692" sldId="265"/>
            <ac:spMk id="103" creationId="{9E4EE67A-1DA6-F43C-4C4C-7FC4EB909F5E}"/>
          </ac:spMkLst>
        </pc:spChg>
        <pc:spChg chg="del mod">
          <ac:chgData name="COLETTA CHAMBON Quentin" userId="S::quentin.colettachambon@ynov.com::45d6fc93-4bb2-4fd9-a2ea-cc291f860cc3" providerId="AD" clId="Web-{17F383F4-A551-A3D0-F09C-BC9DF540C13F}" dt="2024-02-12T09:21:29.986" v="74"/>
          <ac:spMkLst>
            <pc:docMk/>
            <pc:sldMk cId="2829185692" sldId="265"/>
            <ac:spMk id="109" creationId="{B798158D-69BA-1D43-4239-212542708471}"/>
          </ac:spMkLst>
        </pc:spChg>
        <pc:picChg chg="del">
          <ac:chgData name="COLETTA CHAMBON Quentin" userId="S::quentin.colettachambon@ynov.com::45d6fc93-4bb2-4fd9-a2ea-cc291f860cc3" providerId="AD" clId="Web-{17F383F4-A551-A3D0-F09C-BC9DF540C13F}" dt="2024-02-12T08:45:59.962" v="0"/>
          <ac:picMkLst>
            <pc:docMk/>
            <pc:sldMk cId="2829185692" sldId="265"/>
            <ac:picMk id="3" creationId="{80017D2E-69B0-3AB8-AE34-24233D3BB217}"/>
          </ac:picMkLst>
        </pc:picChg>
        <pc:picChg chg="add mod">
          <ac:chgData name="COLETTA CHAMBON Quentin" userId="S::quentin.colettachambon@ynov.com::45d6fc93-4bb2-4fd9-a2ea-cc291f860cc3" providerId="AD" clId="Web-{17F383F4-A551-A3D0-F09C-BC9DF540C13F}" dt="2024-02-12T08:47:09.589" v="14" actId="14100"/>
          <ac:picMkLst>
            <pc:docMk/>
            <pc:sldMk cId="2829185692" sldId="265"/>
            <ac:picMk id="5" creationId="{AD58B6B5-7077-1094-2FA8-6769AF226859}"/>
          </ac:picMkLst>
        </pc:picChg>
      </pc:sldChg>
      <pc:sldChg chg="addSp delSp modSp ord">
        <pc:chgData name="COLETTA CHAMBON Quentin" userId="S::quentin.colettachambon@ynov.com::45d6fc93-4bb2-4fd9-a2ea-cc291f860cc3" providerId="AD" clId="Web-{17F383F4-A551-A3D0-F09C-BC9DF540C13F}" dt="2024-02-12T12:51:40.402" v="1030"/>
        <pc:sldMkLst>
          <pc:docMk/>
          <pc:sldMk cId="1431890661" sldId="266"/>
        </pc:sldMkLst>
        <pc:spChg chg="mod">
          <ac:chgData name="COLETTA CHAMBON Quentin" userId="S::quentin.colettachambon@ynov.com::45d6fc93-4bb2-4fd9-a2ea-cc291f860cc3" providerId="AD" clId="Web-{17F383F4-A551-A3D0-F09C-BC9DF540C13F}" dt="2024-02-12T10:47:54.397" v="604" actId="20577"/>
          <ac:spMkLst>
            <pc:docMk/>
            <pc:sldMk cId="1431890661" sldId="266"/>
            <ac:spMk id="16" creationId="{48CA5E8E-6367-79AA-D9A7-95463ACB4F06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0:47.277" v="634" actId="20577"/>
          <ac:spMkLst>
            <pc:docMk/>
            <pc:sldMk cId="1431890661" sldId="266"/>
            <ac:spMk id="26" creationId="{5BB0D09F-9AF2-DEA8-D086-78CC0857837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6:06.659" v="533" actId="20577"/>
          <ac:spMkLst>
            <pc:docMk/>
            <pc:sldMk cId="1431890661" sldId="266"/>
            <ac:spMk id="29" creationId="{AEE8B05F-64C0-868C-F104-906896A1BE19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8:19.292" v="862" actId="20577"/>
          <ac:spMkLst>
            <pc:docMk/>
            <pc:sldMk cId="1431890661" sldId="266"/>
            <ac:spMk id="35" creationId="{7DB0ED67-33B2-AA06-A520-223E032CF24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5:07.567" v="737" actId="20577"/>
          <ac:spMkLst>
            <pc:docMk/>
            <pc:sldMk cId="1431890661" sldId="266"/>
            <ac:spMk id="36" creationId="{7671F164-0E3D-4E19-00BC-6D272FE49EA7}"/>
          </ac:spMkLst>
        </pc:spChg>
        <pc:picChg chg="add">
          <ac:chgData name="COLETTA CHAMBON Quentin" userId="S::quentin.colettachambon@ynov.com::45d6fc93-4bb2-4fd9-a2ea-cc291f860cc3" providerId="AD" clId="Web-{17F383F4-A551-A3D0-F09C-BC9DF540C13F}" dt="2024-02-12T08:48:36.576" v="23"/>
          <ac:picMkLst>
            <pc:docMk/>
            <pc:sldMk cId="1431890661" sldId="266"/>
            <ac:picMk id="4" creationId="{DA000F71-918F-9742-8060-7D1BAA58A5AE}"/>
          </ac:picMkLst>
        </pc:picChg>
        <pc:picChg chg="del">
          <ac:chgData name="COLETTA CHAMBON Quentin" userId="S::quentin.colettachambon@ynov.com::45d6fc93-4bb2-4fd9-a2ea-cc291f860cc3" providerId="AD" clId="Web-{17F383F4-A551-A3D0-F09C-BC9DF540C13F}" dt="2024-02-12T08:48:33.732" v="22"/>
          <ac:picMkLst>
            <pc:docMk/>
            <pc:sldMk cId="1431890661" sldId="266"/>
            <ac:picMk id="5" creationId="{9CCB2CF6-1600-FAA8-AA77-FFFE7013BD59}"/>
          </ac:picMkLst>
        </pc:picChg>
        <pc:cxnChg chg="add">
          <ac:chgData name="COLETTA CHAMBON Quentin" userId="S::quentin.colettachambon@ynov.com::45d6fc93-4bb2-4fd9-a2ea-cc291f860cc3" providerId="AD" clId="Web-{17F383F4-A551-A3D0-F09C-BC9DF540C13F}" dt="2024-02-12T09:03:28.599" v="26"/>
          <ac:cxnSpMkLst>
            <pc:docMk/>
            <pc:sldMk cId="1431890661" sldId="266"/>
            <ac:cxnSpMk id="6" creationId="{DC64D566-EA36-0A38-D478-1528943AECDA}"/>
          </ac:cxnSpMkLst>
        </pc:cxnChg>
        <pc:cxnChg chg="add">
          <ac:chgData name="COLETTA CHAMBON Quentin" userId="S::quentin.colettachambon@ynov.com::45d6fc93-4bb2-4fd9-a2ea-cc291f860cc3" providerId="AD" clId="Web-{17F383F4-A551-A3D0-F09C-BC9DF540C13F}" dt="2024-02-12T09:03:34.521" v="27"/>
          <ac:cxnSpMkLst>
            <pc:docMk/>
            <pc:sldMk cId="1431890661" sldId="266"/>
            <ac:cxnSpMk id="8" creationId="{80E0CFD4-D941-0451-B9C9-76ABED3FE75D}"/>
          </ac:cxnSpMkLst>
        </pc:cxnChg>
      </pc:sldChg>
      <pc:sldChg chg="modSp add del">
        <pc:chgData name="COLETTA CHAMBON Quentin" userId="S::quentin.colettachambon@ynov.com::45d6fc93-4bb2-4fd9-a2ea-cc291f860cc3" providerId="AD" clId="Web-{17F383F4-A551-A3D0-F09C-BC9DF540C13F}" dt="2024-02-12T10:54:47.332" v="706"/>
        <pc:sldMkLst>
          <pc:docMk/>
          <pc:sldMk cId="2218711502" sldId="268"/>
        </pc:sldMkLst>
        <pc:spChg chg="mod">
          <ac:chgData name="COLETTA CHAMBON Quentin" userId="S::quentin.colettachambon@ynov.com::45d6fc93-4bb2-4fd9-a2ea-cc291f860cc3" providerId="AD" clId="Web-{17F383F4-A551-A3D0-F09C-BC9DF540C13F}" dt="2024-02-12T10:49:02.555" v="614" actId="1076"/>
          <ac:spMkLst>
            <pc:docMk/>
            <pc:sldMk cId="2218711502" sldId="268"/>
            <ac:spMk id="16" creationId="{48CA5E8E-6367-79AA-D9A7-95463ACB4F06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50:50.215" v="641" actId="20577"/>
          <ac:spMkLst>
            <pc:docMk/>
            <pc:sldMk cId="2218711502" sldId="268"/>
            <ac:spMk id="26" creationId="{5BB0D09F-9AF2-DEA8-D086-78CC08578378}"/>
          </ac:spMkLst>
        </pc:spChg>
        <pc:spChg chg="mod">
          <ac:chgData name="COLETTA CHAMBON Quentin" userId="S::quentin.colettachambon@ynov.com::45d6fc93-4bb2-4fd9-a2ea-cc291f860cc3" providerId="AD" clId="Web-{17F383F4-A551-A3D0-F09C-BC9DF540C13F}" dt="2024-02-12T10:46:33.488" v="541" actId="20577"/>
          <ac:spMkLst>
            <pc:docMk/>
            <pc:sldMk cId="2218711502" sldId="268"/>
            <ac:spMk id="29" creationId="{AEE8B05F-64C0-868C-F104-906896A1BE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9FFA0-4794-233E-B3E3-030E60AA21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4418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107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615E-FFB4-854E-96A0-DFFE515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3FCB-6401-2D42-8000-9B3F5885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B1BE-DF4D-FCC9-CC17-66180232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B73E-5922-317A-8B19-FC9232E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978C-EABD-604F-B32B-FF79B23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F6E1E-41A9-187C-00BA-A5D539741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080CC-1328-BBAB-16E7-369AC5AD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FF15-52E4-B78F-ED2E-B17A8581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67F7-B583-80E0-F1AF-253B5E2A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B31C-61FB-A843-7F64-7F824BD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23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34EF-840E-8F70-0581-3A517EC4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818F-2293-2428-3D02-0E302EE9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8390-D46B-9DF8-E053-CC4B4309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8101-30DB-6903-3678-B983F84A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51B7-7B9A-8FD5-1B7D-1FCED29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953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D199-D7DB-E6A3-31B5-D524F210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519A-C3E2-D042-681C-93CC2C4E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5424-6372-DE15-415F-1BB3CCBB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DF6A-53BE-8B00-B004-120CC85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2EBD-122A-716E-F3D7-D893D07C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44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06F5-F215-756B-C25D-D971A2B3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2764-FB07-B541-E9A5-07C82C35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C29E-225C-C3C4-AC31-DCEE0E0C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F67E-606F-0A8C-6947-66946918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F0B8-3508-8B3F-BD65-2E5DB61A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0203-BC57-FA08-69C8-A3103301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21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7CB8-E3C8-85B6-A7A0-202D8C09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86C6-A7EB-8F54-0FC0-C7E46802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AB90-8D43-1713-DAB9-B8E2F270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5A017-50D6-BFA3-0A4B-ADF9CCCF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4A997-29F9-3D8B-BB80-3487CA5EF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89D8C-F75A-8D42-DA80-9B1A41A6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277A6-9F2F-D16E-D7A3-7A4BCB38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220E7-1ECA-2F9F-F40F-4CDAAAC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91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375F-D97C-7A43-1BBE-2B8F5ABE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F0C0F-7515-DD9D-74F6-C4DF3457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3E0A-9F22-B620-34E3-24A12D4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E1889-91EF-3FBF-D71A-0FE289E1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682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6AD76-9D78-AD67-3117-0F463602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7C9A7-B7DF-A512-F170-3BF364DD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18A5A-1D76-BA06-2DE4-3D60613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326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ECC-6024-0129-BFD5-FC34785E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A109-8684-0388-0C2D-58339720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276F-4C3A-6411-5ADD-145B5EB5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BE00-73E5-D7F9-C487-19B32084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396B-9CB2-3CB8-CA5C-AAE8A444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F4FC-C933-DE04-8D41-E169D88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3132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248A-87CB-A61B-8F89-7FC96B7A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BFE7C-A2DC-8EA1-4775-6395203F3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FE5CA-C17D-8FE7-582C-A3F7A09AF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8569-994B-D1D3-0EA4-365E234F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9596-3AED-245B-3E7D-A9D20D45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EF41-96A4-AC2A-CD78-DF71447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834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F1D-FC7E-42CB-68F1-816448C7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5461-8C41-5223-BF74-87EE5E66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1D3C-3475-35E8-001A-6AD06ADD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A4EC-CA76-457B-9822-100F4994A2C5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A8C9-914D-FB20-A459-7C56785C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3355-03E6-40F6-3380-D2A5597F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BD2C-1261-4BE3-B221-08D01AA908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14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nil.fr/sites/cnil/files/atoms/files/rgpd_-_etablissements_de_sante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9E4EE67A-1DA6-F43C-4C4C-7FC4EB909F5E}"/>
              </a:ext>
            </a:extLst>
          </p:cNvPr>
          <p:cNvSpPr txBox="1"/>
          <p:nvPr/>
        </p:nvSpPr>
        <p:spPr>
          <a:xfrm>
            <a:off x="2365413" y="2036464"/>
            <a:ext cx="747036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spc="60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Etude de </a:t>
            </a:r>
            <a:r>
              <a:rPr lang="en-US" sz="2800" b="1" spc="600" err="1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cas</a:t>
            </a:r>
            <a:endParaRPr lang="en-US" sz="2800" b="1" spc="60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2800" b="1" spc="600">
                <a:solidFill>
                  <a:schemeClr val="accent5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Covid-19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1808318-C150-36DB-5E59-4CC00A1529E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465F4CB3-312B-7F32-9CB7-E85A74F44CDC}"/>
              </a:ext>
            </a:extLst>
          </p:cNvPr>
          <p:cNvSpPr/>
          <p:nvPr/>
        </p:nvSpPr>
        <p:spPr>
          <a:xfrm>
            <a:off x="1037699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4CF63F-214A-44B3-7EEF-50365D21DB3B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52DD00-483B-3C85-D300-7A2A48059864}"/>
              </a:ext>
            </a:extLst>
          </p:cNvPr>
          <p:cNvSpPr txBox="1"/>
          <p:nvPr/>
        </p:nvSpPr>
        <p:spPr>
          <a:xfrm rot="10800000" flipH="1">
            <a:off x="-376930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C83F2F-949E-A810-6D21-D097099CD3E2}"/>
              </a:ext>
            </a:extLst>
          </p:cNvPr>
          <p:cNvSpPr/>
          <p:nvPr/>
        </p:nvSpPr>
        <p:spPr>
          <a:xfrm>
            <a:off x="4983709" y="3480204"/>
            <a:ext cx="2224583" cy="371489"/>
          </a:xfrm>
          <a:prstGeom prst="roundRect">
            <a:avLst>
              <a:gd name="adj" fmla="val 40351"/>
            </a:avLst>
          </a:prstGeom>
          <a:noFill/>
          <a:ln w="25400"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8400000" scaled="0"/>
            </a:gradFill>
          </a:ln>
          <a:effectLst>
            <a:glow rad="508000">
              <a:srgbClr val="8E54E9">
                <a:alpha val="15000"/>
              </a:srgbClr>
            </a:glow>
            <a:innerShdw blurRad="444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spc="300">
                <a:latin typeface="Century Gothic"/>
              </a:rPr>
              <a:t>Coletta &amp; Chorro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3B43B70-8073-BD76-199A-BD3763416598}"/>
              </a:ext>
            </a:extLst>
          </p:cNvPr>
          <p:cNvGrpSpPr/>
          <p:nvPr/>
        </p:nvGrpSpPr>
        <p:grpSpPr>
          <a:xfrm>
            <a:off x="896039" y="5917894"/>
            <a:ext cx="10239196" cy="473177"/>
            <a:chOff x="896039" y="5917894"/>
            <a:chExt cx="10239196" cy="473177"/>
          </a:xfrm>
        </p:grpSpPr>
        <p:sp>
          <p:nvSpPr>
            <p:cNvPr id="7" name="TextBox 118">
              <a:extLst>
                <a:ext uri="{FF2B5EF4-FFF2-40B4-BE49-F238E27FC236}">
                  <a16:creationId xmlns:a16="http://schemas.microsoft.com/office/drawing/2014/main" id="{285DE38A-C05E-9940-4ED6-C90FD5207416}"/>
                </a:ext>
              </a:extLst>
            </p:cNvPr>
            <p:cNvSpPr txBox="1"/>
            <p:nvPr/>
          </p:nvSpPr>
          <p:spPr>
            <a:xfrm>
              <a:off x="1964726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en-US" sz="1200" b="1" spc="30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14" name="TextBox 119">
              <a:extLst>
                <a:ext uri="{FF2B5EF4-FFF2-40B4-BE49-F238E27FC236}">
                  <a16:creationId xmlns:a16="http://schemas.microsoft.com/office/drawing/2014/main" id="{A75ED4E2-D3BD-6255-1E6E-B15909112E9C}"/>
                </a:ext>
              </a:extLst>
            </p:cNvPr>
            <p:cNvSpPr txBox="1"/>
            <p:nvPr/>
          </p:nvSpPr>
          <p:spPr>
            <a:xfrm>
              <a:off x="3680931" y="5929406"/>
              <a:ext cx="702436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RPGD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15" name="TextBox 120">
              <a:extLst>
                <a:ext uri="{FF2B5EF4-FFF2-40B4-BE49-F238E27FC236}">
                  <a16:creationId xmlns:a16="http://schemas.microsoft.com/office/drawing/2014/main" id="{CE285CBD-DBDC-956C-A00B-6DD4FCE0422F}"/>
                </a:ext>
              </a:extLst>
            </p:cNvPr>
            <p:cNvSpPr txBox="1"/>
            <p:nvPr/>
          </p:nvSpPr>
          <p:spPr>
            <a:xfrm>
              <a:off x="4922695" y="5919761"/>
              <a:ext cx="71702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16" name="TextBox 121">
              <a:extLst>
                <a:ext uri="{FF2B5EF4-FFF2-40B4-BE49-F238E27FC236}">
                  <a16:creationId xmlns:a16="http://schemas.microsoft.com/office/drawing/2014/main" id="{9B057BD2-4852-9338-23B1-BCFE76EDD210}"/>
                </a:ext>
              </a:extLst>
            </p:cNvPr>
            <p:cNvSpPr txBox="1"/>
            <p:nvPr/>
          </p:nvSpPr>
          <p:spPr>
            <a:xfrm>
              <a:off x="5588601" y="5920225"/>
              <a:ext cx="1470019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Accessibilité</a:t>
              </a:r>
              <a:endParaRPr lang="fr-FR" err="1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5970843-AC6D-B726-0A1C-6B0201E92244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18" name="TextBox 121">
              <a:extLst>
                <a:ext uri="{FF2B5EF4-FFF2-40B4-BE49-F238E27FC236}">
                  <a16:creationId xmlns:a16="http://schemas.microsoft.com/office/drawing/2014/main" id="{52D83FD1-0F79-88EE-970B-900490D2148B}"/>
                </a:ext>
              </a:extLst>
            </p:cNvPr>
            <p:cNvSpPr txBox="1"/>
            <p:nvPr/>
          </p:nvSpPr>
          <p:spPr>
            <a:xfrm>
              <a:off x="7081114" y="5929405"/>
              <a:ext cx="2138920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Prétraitement</a:t>
              </a:r>
              <a:endParaRPr lang="fr-FR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21">
              <a:extLst>
                <a:ext uri="{FF2B5EF4-FFF2-40B4-BE49-F238E27FC236}">
                  <a16:creationId xmlns:a16="http://schemas.microsoft.com/office/drawing/2014/main" id="{E17078B5-20B3-1FA5-487A-32C58B57A828}"/>
                </a:ext>
              </a:extLst>
            </p:cNvPr>
            <p:cNvSpPr txBox="1"/>
            <p:nvPr/>
          </p:nvSpPr>
          <p:spPr>
            <a:xfrm>
              <a:off x="9499210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cs typeface="Calibri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cs typeface="Calibri"/>
                </a:rPr>
                <a:t> Analyse</a:t>
              </a:r>
            </a:p>
          </p:txBody>
        </p:sp>
      </p:grpSp>
      <p:pic>
        <p:nvPicPr>
          <p:cNvPr id="5" name="Image 4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AD58B6B5-7077-1094-2FA8-6769AF22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85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B3476-BBB3-4610-4F7C-E6D7ACE7F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F97E525-5493-C699-5690-0EFE9E864AE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B507C0-56D7-5488-F343-10F8DE240088}"/>
              </a:ext>
            </a:extLst>
          </p:cNvPr>
          <p:cNvSpPr/>
          <p:nvPr/>
        </p:nvSpPr>
        <p:spPr>
          <a:xfrm>
            <a:off x="2384316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58C501-FD8F-DEBD-0E91-D7F1E7537511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ABF3F9-820B-8B30-72CA-CDA4C84FD9AC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1C07B-F204-F8D8-C736-AC852901A47D}"/>
              </a:ext>
            </a:extLst>
          </p:cNvPr>
          <p:cNvSpPr txBox="1"/>
          <p:nvPr/>
        </p:nvSpPr>
        <p:spPr>
          <a:xfrm>
            <a:off x="82625" y="523302"/>
            <a:ext cx="8876954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I. Analyse des données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disponibles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:</a:t>
            </a:r>
            <a:endParaRPr lang="fr-FR" sz="1100" b="1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/>
          </a:p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A. Données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personnelles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:</a:t>
            </a:r>
            <a:endParaRPr lang="en-US" sz="1100" b="1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/>
          </a:p>
          <a:p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Dans le cadre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exploration des données, la première étape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cruciale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concerne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l'identification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données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personnelles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éléments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incluent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telles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que </a:t>
            </a:r>
            <a:endParaRPr lang="fr-F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sexe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âge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ville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pays, province, region,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hôpital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date de covid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enregistrer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décès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/ vivant.</a:t>
            </a:r>
            <a:endParaRPr lang="fr-FR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br>
              <a:rPr lang="en-US"/>
            </a:b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nous devons prendre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compte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la 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RGPD de la CNIL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le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Règlement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Général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sur la Protection des Données (RGPD),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sont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norme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imposé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qui vise à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harmoniser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règles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protection des données au sein de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l'UE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à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renforcer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droits des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individus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matière de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confidentialité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de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contrôle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leurs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données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personnelles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.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Voici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différents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facteurs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respecter pour la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conformité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la protection des données des divers “patients” que nous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traiterons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et des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risques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encourue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cas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non </a:t>
            </a:r>
            <a:r>
              <a:rPr lang="en-US" sz="12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conformité</a:t>
            </a:r>
            <a:r>
              <a:rPr lang="en-US" sz="1200">
                <a:solidFill>
                  <a:schemeClr val="bg1"/>
                </a:solidFill>
                <a:latin typeface="Arial"/>
                <a:ea typeface="+mn-lt"/>
                <a:cs typeface="Arial"/>
              </a:rPr>
              <a:t> :</a:t>
            </a:r>
            <a:endParaRPr lang="fr-FR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832740-9A78-E686-67A7-CEE6C942DEB9}"/>
              </a:ext>
            </a:extLst>
          </p:cNvPr>
          <p:cNvGrpSpPr/>
          <p:nvPr/>
        </p:nvGrpSpPr>
        <p:grpSpPr>
          <a:xfrm>
            <a:off x="896039" y="5917894"/>
            <a:ext cx="10239198" cy="473177"/>
            <a:chOff x="896039" y="5917894"/>
            <a:chExt cx="10239198" cy="473177"/>
          </a:xfrm>
        </p:grpSpPr>
        <p:sp>
          <p:nvSpPr>
            <p:cNvPr id="6" name="TextBox 118">
              <a:extLst>
                <a:ext uri="{FF2B5EF4-FFF2-40B4-BE49-F238E27FC236}">
                  <a16:creationId xmlns:a16="http://schemas.microsoft.com/office/drawing/2014/main" id="{F6424282-10BC-C3CD-6704-165301B51C0F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/>
                  </a:solidFill>
                  <a:ea typeface="+mn-lt"/>
                  <a:cs typeface="+mn-lt"/>
                </a:rPr>
                <a:t>Analyse</a:t>
              </a:r>
              <a:endParaRPr lang="fr-FR" b="1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119">
              <a:extLst>
                <a:ext uri="{FF2B5EF4-FFF2-40B4-BE49-F238E27FC236}">
                  <a16:creationId xmlns:a16="http://schemas.microsoft.com/office/drawing/2014/main" id="{3682AF56-CC71-33BD-522A-C08308EC6222}"/>
                </a:ext>
              </a:extLst>
            </p:cNvPr>
            <p:cNvSpPr txBox="1"/>
            <p:nvPr/>
          </p:nvSpPr>
          <p:spPr>
            <a:xfrm>
              <a:off x="3681540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10" name="TextBox 120">
              <a:extLst>
                <a:ext uri="{FF2B5EF4-FFF2-40B4-BE49-F238E27FC236}">
                  <a16:creationId xmlns:a16="http://schemas.microsoft.com/office/drawing/2014/main" id="{FE980EE6-2672-6065-65A9-5E5DF13F90DA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11" name="TextBox 121">
              <a:extLst>
                <a:ext uri="{FF2B5EF4-FFF2-40B4-BE49-F238E27FC236}">
                  <a16:creationId xmlns:a16="http://schemas.microsoft.com/office/drawing/2014/main" id="{EA73AB3F-48AF-8D27-BB62-E938B695BD88}"/>
                </a:ext>
              </a:extLst>
            </p:cNvPr>
            <p:cNvSpPr txBox="1"/>
            <p:nvPr/>
          </p:nvSpPr>
          <p:spPr>
            <a:xfrm>
              <a:off x="5638294" y="5920225"/>
              <a:ext cx="1370633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Accesibilité</a:t>
              </a:r>
              <a:endParaRPr lang="fr-FR" err="1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F85B4F1-6A8B-1D2B-AA2E-4E0DD1C5323C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13" name="TextBox 121">
              <a:extLst>
                <a:ext uri="{FF2B5EF4-FFF2-40B4-BE49-F238E27FC236}">
                  <a16:creationId xmlns:a16="http://schemas.microsoft.com/office/drawing/2014/main" id="{20EBB567-1733-A344-94DA-F3F0B427D471}"/>
                </a:ext>
              </a:extLst>
            </p:cNvPr>
            <p:cNvSpPr txBox="1"/>
            <p:nvPr/>
          </p:nvSpPr>
          <p:spPr>
            <a:xfrm>
              <a:off x="7020201" y="5929405"/>
              <a:ext cx="226074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Prétraitement</a:t>
              </a:r>
              <a:endParaRPr lang="fr-FR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21">
              <a:extLst>
                <a:ext uri="{FF2B5EF4-FFF2-40B4-BE49-F238E27FC236}">
                  <a16:creationId xmlns:a16="http://schemas.microsoft.com/office/drawing/2014/main" id="{44A9AB2B-4032-2DAB-705A-AA880955A166}"/>
                </a:ext>
              </a:extLst>
            </p:cNvPr>
            <p:cNvSpPr txBox="1"/>
            <p:nvPr/>
          </p:nvSpPr>
          <p:spPr>
            <a:xfrm>
              <a:off x="9499212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Analyse</a:t>
              </a:r>
              <a:endParaRPr lang="en-US" sz="1200" b="1" spc="300">
                <a:solidFill>
                  <a:schemeClr val="bg1">
                    <a:lumMod val="75000"/>
                  </a:schemeClr>
                </a:solidFill>
                <a:cs typeface="Calibri"/>
              </a:endParaRPr>
            </a:p>
          </p:txBody>
        </p:sp>
      </p:grpSp>
      <p:pic>
        <p:nvPicPr>
          <p:cNvPr id="18" name="Image 17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AD4D4F78-C789-8249-0C58-76CF73DC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  <p:pic>
        <p:nvPicPr>
          <p:cNvPr id="2" name="Image 1" descr="Une image contenant texte, carte, graphisme, Graphique&#10;&#10;Description générée automatiquement">
            <a:extLst>
              <a:ext uri="{FF2B5EF4-FFF2-40B4-BE49-F238E27FC236}">
                <a16:creationId xmlns:a16="http://schemas.microsoft.com/office/drawing/2014/main" id="{B80A8916-C0DF-01E5-7463-EC0B4A76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924" y="2983846"/>
            <a:ext cx="6096000" cy="28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5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rc 139">
            <a:extLst>
              <a:ext uri="{FF2B5EF4-FFF2-40B4-BE49-F238E27FC236}">
                <a16:creationId xmlns:a16="http://schemas.microsoft.com/office/drawing/2014/main" id="{ACF6E89F-F49B-DED0-4718-C5CEC9C1D1B9}"/>
              </a:ext>
            </a:extLst>
          </p:cNvPr>
          <p:cNvSpPr/>
          <p:nvPr/>
        </p:nvSpPr>
        <p:spPr>
          <a:xfrm flipV="1">
            <a:off x="5413612" y="4008319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8E5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13F05F08-C8B9-1973-42E0-4C3690B6B8B7}"/>
              </a:ext>
            </a:extLst>
          </p:cNvPr>
          <p:cNvSpPr/>
          <p:nvPr/>
        </p:nvSpPr>
        <p:spPr>
          <a:xfrm>
            <a:off x="7990849" y="1947811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22C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3F7350B8-4664-C39C-0A5E-2D2E558B0888}"/>
              </a:ext>
            </a:extLst>
          </p:cNvPr>
          <p:cNvSpPr/>
          <p:nvPr/>
        </p:nvSpPr>
        <p:spPr>
          <a:xfrm>
            <a:off x="2836375" y="1954899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22C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804-7C4B-0490-35FE-17DAE29C06FC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6CC4FB-FB23-44E5-DAE7-4591E7294D86}"/>
              </a:ext>
            </a:extLst>
          </p:cNvPr>
          <p:cNvSpPr/>
          <p:nvPr/>
        </p:nvSpPr>
        <p:spPr>
          <a:xfrm>
            <a:off x="4004902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DE436-00B8-8C25-265D-AA5B56E3DD05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66C22-8CD7-8F54-B6D1-4CD1714B70C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 useBgFill="1"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5CC7A51-B6D9-0D63-9773-A2D23436EF34}"/>
              </a:ext>
            </a:extLst>
          </p:cNvPr>
          <p:cNvSpPr/>
          <p:nvPr/>
        </p:nvSpPr>
        <p:spPr>
          <a:xfrm>
            <a:off x="1214482" y="2523476"/>
            <a:ext cx="2031325" cy="2675910"/>
          </a:xfrm>
          <a:prstGeom prst="roundRect">
            <a:avLst/>
          </a:prstGeom>
          <a:ln w="19050">
            <a:gradFill>
              <a:gsLst>
                <a:gs pos="0">
                  <a:srgbClr val="8E54E9"/>
                </a:gs>
                <a:gs pos="100000">
                  <a:srgbClr val="22CFE6"/>
                </a:gs>
              </a:gsLst>
              <a:lin ang="8400000" scaled="0"/>
            </a:gradFill>
          </a:ln>
          <a:effectLst>
            <a:outerShdw blurRad="1079500" sx="120000" sy="120000" algn="ctr" rotWithShape="0">
              <a:srgbClr val="22CFE6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b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Protection des droits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individuels</a:t>
            </a:r>
            <a:r>
              <a:rPr lang="en-ID" sz="1200">
                <a:solidFill>
                  <a:schemeClr val="accent5">
                    <a:lumMod val="75000"/>
                  </a:schemeClr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(Le RGPD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accorde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aux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individus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un plus grand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contrôle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sur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leurs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données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personnelles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. Il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leur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donne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le droit de savoir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quelles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données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sont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collectées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, dans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quel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but</a:t>
            </a:r>
            <a:r>
              <a:rPr lang="en-ID" sz="1200" b="0" i="0">
                <a:solidFill>
                  <a:schemeClr val="bg1"/>
                </a:solidFill>
                <a:effectLst/>
                <a:latin typeface="Arial"/>
                <a:ea typeface="Calibri"/>
                <a:cs typeface="Arial"/>
              </a:rPr>
              <a:t>, 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et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leur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permet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consentir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ou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s'opposer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à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leur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traitement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.)</a:t>
            </a:r>
            <a:endParaRPr lang="fr-FR">
              <a:solidFill>
                <a:schemeClr val="bg1"/>
              </a:solidFill>
            </a:endParaRPr>
          </a:p>
        </p:txBody>
      </p:sp>
      <p:sp useBgFill="1"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6A5AE86-BB97-5C9B-B507-7B7D000C03CA}"/>
              </a:ext>
            </a:extLst>
          </p:cNvPr>
          <p:cNvSpPr/>
          <p:nvPr/>
        </p:nvSpPr>
        <p:spPr>
          <a:xfrm>
            <a:off x="3791719" y="2633644"/>
            <a:ext cx="2031325" cy="2060803"/>
          </a:xfrm>
          <a:prstGeom prst="roundRect">
            <a:avLst/>
          </a:prstGeom>
          <a:ln w="19050">
            <a:gradFill>
              <a:gsLst>
                <a:gs pos="14000">
                  <a:srgbClr val="22CFE6"/>
                </a:gs>
                <a:gs pos="100000">
                  <a:srgbClr val="8E54E9"/>
                </a:gs>
              </a:gsLst>
              <a:lin ang="2400000" scaled="0"/>
            </a:gradFill>
          </a:ln>
          <a:effectLst>
            <a:outerShdw blurRad="1079500" sx="120000" sy="120000" algn="ctr" rotWithShape="0">
              <a:srgbClr val="8E54E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Portée</a:t>
            </a: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mondiale</a:t>
            </a:r>
            <a:r>
              <a:rPr lang="en-ID" sz="12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(Cela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signifie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que de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nombreuses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entreprises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du monde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entier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choisissent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de se conformer au RGPD pour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garantir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une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approche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cohérente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de la protection des données.)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 useBgFill="1"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81D7825-CE88-E583-78F6-A34A196C6F8D}"/>
              </a:ext>
            </a:extLst>
          </p:cNvPr>
          <p:cNvSpPr/>
          <p:nvPr/>
        </p:nvSpPr>
        <p:spPr>
          <a:xfrm>
            <a:off x="6368956" y="2633644"/>
            <a:ext cx="2031325" cy="2060803"/>
          </a:xfrm>
          <a:prstGeom prst="roundRect">
            <a:avLst/>
          </a:prstGeom>
          <a:ln w="19050">
            <a:gradFill>
              <a:gsLst>
                <a:gs pos="30000">
                  <a:srgbClr val="8E54E9"/>
                </a:gs>
                <a:gs pos="100000">
                  <a:srgbClr val="22CFE6"/>
                </a:gs>
              </a:gsLst>
              <a:lin ang="0" scaled="0"/>
            </a:gradFill>
          </a:ln>
          <a:effectLst>
            <a:outerShdw blurRad="1079500" sx="120000" sy="120000" algn="ctr" rotWithShape="0">
              <a:srgbClr val="22CFE6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Sanctions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sévères</a:t>
            </a: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en</a:t>
            </a: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cas</a:t>
            </a: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de non-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conformité</a:t>
            </a:r>
            <a:r>
              <a:rPr lang="en-ID" sz="12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( Les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amendes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peuvent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atteindre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jusqu'à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4 % du chiffre d'affaires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annuel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mondial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de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l'entreprise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ou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20 millions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d'euros</a:t>
            </a:r>
            <a:r>
              <a:rPr lang="en-ID" sz="1200" b="0" i="0">
                <a:solidFill>
                  <a:schemeClr val="bg1"/>
                </a:solidFill>
                <a:effectLst/>
                <a:latin typeface="Arial"/>
                <a:ea typeface="Calibri"/>
                <a:cs typeface="Arial"/>
              </a:rPr>
              <a:t>,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selon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le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montant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le plus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élevé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.)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 useBgFill="1"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D43BA8D-6AD3-C843-9E5F-9946E0178096}"/>
              </a:ext>
            </a:extLst>
          </p:cNvPr>
          <p:cNvSpPr/>
          <p:nvPr/>
        </p:nvSpPr>
        <p:spPr>
          <a:xfrm>
            <a:off x="8946193" y="2633644"/>
            <a:ext cx="2031325" cy="2060803"/>
          </a:xfrm>
          <a:prstGeom prst="roundRect">
            <a:avLst/>
          </a:prstGeom>
          <a:ln w="19050">
            <a:gradFill>
              <a:gsLst>
                <a:gs pos="4000">
                  <a:srgbClr val="8E54E9"/>
                </a:gs>
                <a:gs pos="100000">
                  <a:srgbClr val="22CFE6"/>
                </a:gs>
              </a:gsLst>
              <a:lin ang="15000000" scaled="0"/>
            </a:gradFill>
          </a:ln>
          <a:effectLst>
            <a:outerShdw blurRad="1079500" sx="120000" sy="120000" algn="ctr" rotWithShape="0">
              <a:srgbClr val="8E54E9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Responsabilisation</a:t>
            </a:r>
            <a:r>
              <a:rPr lang="en-ID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b="1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/>
                <a:ea typeface="Calibri"/>
                <a:cs typeface="Arial"/>
              </a:rPr>
              <a:t>et </a:t>
            </a:r>
            <a:r>
              <a:rPr lang="en-ID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transparence</a:t>
            </a:r>
            <a:r>
              <a:rPr lang="en-ID" sz="12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(Le RGPD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exige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que les organisations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soient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transparentes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quant à la manière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dont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elles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traitent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les données </a:t>
            </a:r>
            <a:r>
              <a:rPr lang="en-ID" sz="120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personnelles</a:t>
            </a:r>
            <a:r>
              <a:rPr lang="en-ID" sz="1200">
                <a:solidFill>
                  <a:schemeClr val="bg1"/>
                </a:solidFill>
                <a:latin typeface="Arial"/>
                <a:ea typeface="Calibri"/>
                <a:cs typeface="Arial"/>
              </a:rPr>
              <a:t>.)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41" name="1">
            <a:extLst>
              <a:ext uri="{FF2B5EF4-FFF2-40B4-BE49-F238E27FC236}">
                <a16:creationId xmlns:a16="http://schemas.microsoft.com/office/drawing/2014/main" id="{D12C6866-3ED9-1DEA-54AA-F59C05DA2525}"/>
              </a:ext>
            </a:extLst>
          </p:cNvPr>
          <p:cNvSpPr/>
          <p:nvPr/>
        </p:nvSpPr>
        <p:spPr>
          <a:xfrm>
            <a:off x="3004502" y="2525086"/>
            <a:ext cx="346418" cy="346418"/>
          </a:xfrm>
          <a:prstGeom prst="ellipse">
            <a:avLst/>
          </a:prstGeom>
          <a:solidFill>
            <a:srgbClr val="22CFE6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2">
            <a:extLst>
              <a:ext uri="{FF2B5EF4-FFF2-40B4-BE49-F238E27FC236}">
                <a16:creationId xmlns:a16="http://schemas.microsoft.com/office/drawing/2014/main" id="{3BA3F9CE-AE65-694D-D6F0-2DF59AC359A5}"/>
              </a:ext>
            </a:extLst>
          </p:cNvPr>
          <p:cNvSpPr/>
          <p:nvPr/>
        </p:nvSpPr>
        <p:spPr>
          <a:xfrm>
            <a:off x="5581739" y="4446048"/>
            <a:ext cx="346418" cy="346418"/>
          </a:xfrm>
          <a:prstGeom prst="ellipse">
            <a:avLst/>
          </a:prstGeom>
          <a:solidFill>
            <a:srgbClr val="8E54E9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3">
            <a:extLst>
              <a:ext uri="{FF2B5EF4-FFF2-40B4-BE49-F238E27FC236}">
                <a16:creationId xmlns:a16="http://schemas.microsoft.com/office/drawing/2014/main" id="{5946369A-18BC-D810-D185-EB2C0D5DB51B}"/>
              </a:ext>
            </a:extLst>
          </p:cNvPr>
          <p:cNvSpPr/>
          <p:nvPr/>
        </p:nvSpPr>
        <p:spPr>
          <a:xfrm>
            <a:off x="8158976" y="2532174"/>
            <a:ext cx="346418" cy="346418"/>
          </a:xfrm>
          <a:prstGeom prst="ellipse">
            <a:avLst/>
          </a:prstGeom>
          <a:solidFill>
            <a:srgbClr val="22CFE6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683772E-49D2-131C-F543-53A6F966AE27}"/>
              </a:ext>
            </a:extLst>
          </p:cNvPr>
          <p:cNvGrpSpPr/>
          <p:nvPr/>
        </p:nvGrpSpPr>
        <p:grpSpPr>
          <a:xfrm>
            <a:off x="896039" y="5917894"/>
            <a:ext cx="10239197" cy="473177"/>
            <a:chOff x="896039" y="5917894"/>
            <a:chExt cx="10239197" cy="473177"/>
          </a:xfrm>
        </p:grpSpPr>
        <p:sp>
          <p:nvSpPr>
            <p:cNvPr id="24" name="TextBox 118">
              <a:extLst>
                <a:ext uri="{FF2B5EF4-FFF2-40B4-BE49-F238E27FC236}">
                  <a16:creationId xmlns:a16="http://schemas.microsoft.com/office/drawing/2014/main" id="{F232C055-D3ED-600B-BC1C-9B1176E49C41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fr-FR" b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25" name="TextBox 119">
              <a:extLst>
                <a:ext uri="{FF2B5EF4-FFF2-40B4-BE49-F238E27FC236}">
                  <a16:creationId xmlns:a16="http://schemas.microsoft.com/office/drawing/2014/main" id="{86B6D500-3883-75DD-DA78-2D4E82BA1DBA}"/>
                </a:ext>
              </a:extLst>
            </p:cNvPr>
            <p:cNvSpPr txBox="1"/>
            <p:nvPr/>
          </p:nvSpPr>
          <p:spPr>
            <a:xfrm>
              <a:off x="3681540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/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26" name="TextBox 120">
              <a:extLst>
                <a:ext uri="{FF2B5EF4-FFF2-40B4-BE49-F238E27FC236}">
                  <a16:creationId xmlns:a16="http://schemas.microsoft.com/office/drawing/2014/main" id="{B9DD63CE-E700-121D-BCE7-D23331997C41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7" name="TextBox 121">
              <a:extLst>
                <a:ext uri="{FF2B5EF4-FFF2-40B4-BE49-F238E27FC236}">
                  <a16:creationId xmlns:a16="http://schemas.microsoft.com/office/drawing/2014/main" id="{2D472794-6500-C6BF-DFEE-444A81C21C38}"/>
                </a:ext>
              </a:extLst>
            </p:cNvPr>
            <p:cNvSpPr txBox="1"/>
            <p:nvPr/>
          </p:nvSpPr>
          <p:spPr>
            <a:xfrm>
              <a:off x="5588601" y="5920225"/>
              <a:ext cx="147001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Accessibilité</a:t>
              </a:r>
              <a:endParaRPr lang="fr-FR" err="1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0080295-5BA6-CD46-80E8-9B1906FC5826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69AD67CD-9AA0-3536-F2E2-5AAB2F229C7B}"/>
                </a:ext>
              </a:extLst>
            </p:cNvPr>
            <p:cNvSpPr txBox="1"/>
            <p:nvPr/>
          </p:nvSpPr>
          <p:spPr>
            <a:xfrm>
              <a:off x="7020202" y="5929405"/>
              <a:ext cx="226074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Prétraitement</a:t>
              </a:r>
              <a:endParaRPr lang="fr-FR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121">
              <a:extLst>
                <a:ext uri="{FF2B5EF4-FFF2-40B4-BE49-F238E27FC236}">
                  <a16:creationId xmlns:a16="http://schemas.microsoft.com/office/drawing/2014/main" id="{30DB1B45-A279-63ED-5EA2-40D99FAB45AC}"/>
                </a:ext>
              </a:extLst>
            </p:cNvPr>
            <p:cNvSpPr txBox="1"/>
            <p:nvPr/>
          </p:nvSpPr>
          <p:spPr>
            <a:xfrm>
              <a:off x="9499211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Analyse</a:t>
              </a:r>
              <a:endParaRPr lang="fr-FR">
                <a:solidFill>
                  <a:schemeClr val="bg1">
                    <a:lumMod val="75000"/>
                  </a:schemeClr>
                </a:solidFill>
                <a:cs typeface="Calibri" panose="020F0502020204030204"/>
              </a:endParaRPr>
            </a:p>
          </p:txBody>
        </p:sp>
      </p:grpSp>
      <p:pic>
        <p:nvPicPr>
          <p:cNvPr id="5" name="Image 4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8DFDF684-145E-A36D-E07D-6B84632E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03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39" grpId="0" animBg="1"/>
      <p:bldP spid="139" grpId="1" animBg="1"/>
      <p:bldP spid="138" grpId="0" animBg="1"/>
      <p:bldP spid="138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42" grpId="0" animBg="1"/>
      <p:bldP spid="142" grpId="1" animBg="1"/>
      <p:bldP spid="144" grpId="0" animBg="1"/>
      <p:bldP spid="1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64D1F0-3552-60E1-713A-908E69C8C76D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BE45D6-DBA6-D535-4412-5FB86ED1A1B2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7FAE70-12CA-A619-A237-F8E81847F309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1">
            <a:extLst>
              <a:ext uri="{FF2B5EF4-FFF2-40B4-BE49-F238E27FC236}">
                <a16:creationId xmlns:a16="http://schemas.microsoft.com/office/drawing/2014/main" id="{4DF3EAE6-927F-D347-35E7-C33C438DB955}"/>
              </a:ext>
            </a:extLst>
          </p:cNvPr>
          <p:cNvSpPr/>
          <p:nvPr/>
        </p:nvSpPr>
        <p:spPr>
          <a:xfrm>
            <a:off x="1641601" y="4364587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1</a:t>
            </a:r>
            <a:endParaRPr lang="en-ID" sz="2000">
              <a:latin typeface="Century Gothic" panose="020B0502020202020204" pitchFamily="34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CCBD0AC-65E5-43F9-52BD-1EE5718011F0}"/>
              </a:ext>
            </a:extLst>
          </p:cNvPr>
          <p:cNvSpPr/>
          <p:nvPr/>
        </p:nvSpPr>
        <p:spPr>
          <a:xfrm>
            <a:off x="1641601" y="4364587"/>
            <a:ext cx="720000" cy="720000"/>
          </a:xfrm>
          <a:prstGeom prst="arc">
            <a:avLst>
              <a:gd name="adj1" fmla="val 16200000"/>
              <a:gd name="adj2" fmla="val 11828022"/>
            </a:avLst>
          </a:prstGeom>
          <a:ln w="63500" cap="rnd">
            <a:solidFill>
              <a:srgbClr val="8E54E9"/>
            </a:solidFill>
          </a:ln>
          <a:effectLst>
            <a:glow rad="165100">
              <a:srgbClr val="8E54E9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2">
            <a:extLst>
              <a:ext uri="{FF2B5EF4-FFF2-40B4-BE49-F238E27FC236}">
                <a16:creationId xmlns:a16="http://schemas.microsoft.com/office/drawing/2014/main" id="{ADE9EF8B-DA91-AB05-29EF-E8312BCBDDF9}"/>
              </a:ext>
            </a:extLst>
          </p:cNvPr>
          <p:cNvSpPr/>
          <p:nvPr/>
        </p:nvSpPr>
        <p:spPr>
          <a:xfrm>
            <a:off x="5745180" y="4364587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2</a:t>
            </a:r>
            <a:endParaRPr lang="en-ID" sz="2000">
              <a:latin typeface="Century Gothic" panose="020B0502020202020204" pitchFamily="34" charset="0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49CF731-96EE-EE19-0061-7567D2381841}"/>
              </a:ext>
            </a:extLst>
          </p:cNvPr>
          <p:cNvSpPr/>
          <p:nvPr/>
        </p:nvSpPr>
        <p:spPr>
          <a:xfrm>
            <a:off x="5745180" y="4364587"/>
            <a:ext cx="720000" cy="720000"/>
          </a:xfrm>
          <a:prstGeom prst="arc">
            <a:avLst>
              <a:gd name="adj1" fmla="val 10567250"/>
              <a:gd name="adj2" fmla="val 5354870"/>
            </a:avLst>
          </a:prstGeom>
          <a:ln w="63500" cap="rnd">
            <a:solidFill>
              <a:srgbClr val="FFC000"/>
            </a:solidFill>
          </a:ln>
          <a:effectLst>
            <a:glow rad="165100">
              <a:srgbClr val="FFC000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3">
            <a:extLst>
              <a:ext uri="{FF2B5EF4-FFF2-40B4-BE49-F238E27FC236}">
                <a16:creationId xmlns:a16="http://schemas.microsoft.com/office/drawing/2014/main" id="{13E0EB8E-518E-F3F1-946B-73FBC2BE2027}"/>
              </a:ext>
            </a:extLst>
          </p:cNvPr>
          <p:cNvSpPr/>
          <p:nvPr/>
        </p:nvSpPr>
        <p:spPr>
          <a:xfrm>
            <a:off x="9848759" y="4364587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entury Gothic" panose="020B0502020202020204" pitchFamily="34" charset="0"/>
              </a:rPr>
              <a:t>3</a:t>
            </a:r>
            <a:endParaRPr lang="en-ID" sz="2000">
              <a:latin typeface="Century Gothic" panose="020B0502020202020204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0C45B8-01F8-CECC-20EF-12E7E5CAE07B}"/>
              </a:ext>
            </a:extLst>
          </p:cNvPr>
          <p:cNvSpPr/>
          <p:nvPr/>
        </p:nvSpPr>
        <p:spPr>
          <a:xfrm>
            <a:off x="9848759" y="4364587"/>
            <a:ext cx="720000" cy="720000"/>
          </a:xfrm>
          <a:prstGeom prst="arc">
            <a:avLst>
              <a:gd name="adj1" fmla="val 21473210"/>
              <a:gd name="adj2" fmla="val 16084342"/>
            </a:avLst>
          </a:prstGeom>
          <a:ln w="63500" cap="rnd">
            <a:solidFill>
              <a:srgbClr val="22CFE6"/>
            </a:solidFill>
          </a:ln>
          <a:effectLst>
            <a:glow rad="165100">
              <a:srgbClr val="22CFE6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8CC715-850A-AE23-308C-21535D5FA032}"/>
              </a:ext>
            </a:extLst>
          </p:cNvPr>
          <p:cNvSpPr txBox="1"/>
          <p:nvPr/>
        </p:nvSpPr>
        <p:spPr>
          <a:xfrm>
            <a:off x="258440" y="5600422"/>
            <a:ext cx="3486321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Qui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sont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encore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impactés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?</a:t>
            </a:r>
            <a:endParaRPr lang="fr-FR" b="1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96489-9E83-8E9F-252D-6B3E59D38B95}"/>
              </a:ext>
            </a:extLst>
          </p:cNvPr>
          <p:cNvSpPr txBox="1"/>
          <p:nvPr/>
        </p:nvSpPr>
        <p:spPr>
          <a:xfrm>
            <a:off x="4362019" y="5612289"/>
            <a:ext cx="3486321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Qui 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sont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 les 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mieux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 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sortis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 du covid ?</a:t>
            </a:r>
            <a:endParaRPr lang="fr-FR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4D7D8-53E1-9CB7-0B26-1C65A70DE421}"/>
              </a:ext>
            </a:extLst>
          </p:cNvPr>
          <p:cNvSpPr txBox="1"/>
          <p:nvPr/>
        </p:nvSpPr>
        <p:spPr>
          <a:xfrm>
            <a:off x="8465599" y="5600421"/>
            <a:ext cx="3486321" cy="4462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Qui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sont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les plus à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risques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Calibri"/>
                <a:cs typeface="Arial"/>
              </a:rPr>
              <a:t> ?</a:t>
            </a:r>
            <a:endParaRPr lang="en-ID" b="1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pPr algn="ctr"/>
            <a:endParaRPr lang="en-US" sz="1200" b="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1" name="ZoneTexte 3">
            <a:extLst>
              <a:ext uri="{FF2B5EF4-FFF2-40B4-BE49-F238E27FC236}">
                <a16:creationId xmlns:a16="http://schemas.microsoft.com/office/drawing/2014/main" id="{132C8515-3875-34D7-BF4C-1899AB5A477A}"/>
              </a:ext>
            </a:extLst>
          </p:cNvPr>
          <p:cNvSpPr txBox="1"/>
          <p:nvPr/>
        </p:nvSpPr>
        <p:spPr>
          <a:xfrm>
            <a:off x="87790" y="60249"/>
            <a:ext cx="10363198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B. Données relatives au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fonctionnement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cas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d’usage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:</a:t>
            </a:r>
            <a:endParaRPr lang="fr-FR" sz="1100" b="1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Une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fois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que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avons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identifié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pris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compte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données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personnelles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conformément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aux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normes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éthiques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légales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passons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l'examen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données, qui se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divisent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deux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grandes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étapes.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Formats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fichiers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:</a:t>
            </a:r>
            <a:endParaRPr lang="en-US" sz="11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traitons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une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variété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formats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fichiers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notamment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 docx, le pdf,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mais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aussi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fichiers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préalablement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formater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format csv, disponible à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tous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retraçant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liées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l'épidémie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du covid et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variants, et aux données que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collectons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rendu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public par divers Etat.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formats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sont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essentiels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la documentation et à la gestion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au sein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organisation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Chaque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format a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propres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caractéristiques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et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analyse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portera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sur la manière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dont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fichiers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peuvent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être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gérés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manière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optimale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pour assurer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l'efficacité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opérations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 Pour rappel nous ne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collectons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pas de données via des scraper web, car la pertinence, et la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véracité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lié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au virus dans le web,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pourrait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corrompre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visualisation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basant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ainsi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sur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potentiel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fausse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données.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C’est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pour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cette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raison que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tous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formats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fichiers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seront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tirés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publications, des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différents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gouvernements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de la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santé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</a:t>
            </a:r>
            <a:br>
              <a:rPr lang="en-US">
                <a:solidFill>
                  <a:schemeClr val="bg1"/>
                </a:solidFill>
              </a:rPr>
            </a:br>
            <a:endParaRPr lang="en-US" b="1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Extraction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d'informations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pertinentes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 (rapports,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statistiques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) :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L'extraction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d'informations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pertinentes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est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un aspect crucial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analyse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des données.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nous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concentrerons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sur les rapports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générés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ainsi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que sur les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statistiques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accumulées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au fil du temps. Cela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inclut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l'identification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tendances, la mise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évidence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points de données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significatifs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la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création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perspectives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exploitables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pour informer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décisions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stratégiques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Les rapports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générés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partir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données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offrent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une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vision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holistique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performances,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permettant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mesurer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succès,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fiabilité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et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d'identifier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à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termes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différents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facteurs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propagation du virus,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mais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aussi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d'identifier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l’impact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qu’a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eu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 covid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durant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4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, qui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sévit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encore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aujourd'hui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. Pour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ainsi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montrer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les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différentes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informations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que nous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vous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présenterons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qui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répondront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aux questions </a:t>
            </a:r>
            <a:r>
              <a:rPr lang="en-US" sz="110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suivantes</a:t>
            </a:r>
            <a:r>
              <a:rPr lang="en-US" sz="1100">
                <a:solidFill>
                  <a:schemeClr val="bg1"/>
                </a:solidFill>
                <a:latin typeface="Arial"/>
                <a:ea typeface="+mn-lt"/>
                <a:cs typeface="Arial"/>
              </a:rPr>
              <a:t> :</a:t>
            </a:r>
            <a:br>
              <a:rPr lang="en-US"/>
            </a:br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8F8D0D2-D3B7-CFCB-06D6-423B822A4AC0}"/>
              </a:ext>
            </a:extLst>
          </p:cNvPr>
          <p:cNvGrpSpPr/>
          <p:nvPr/>
        </p:nvGrpSpPr>
        <p:grpSpPr>
          <a:xfrm>
            <a:off x="896039" y="5917894"/>
            <a:ext cx="10239198" cy="473177"/>
            <a:chOff x="896039" y="5917894"/>
            <a:chExt cx="10239198" cy="473177"/>
          </a:xfrm>
        </p:grpSpPr>
        <p:sp>
          <p:nvSpPr>
            <p:cNvPr id="47" name="TextBox 118">
              <a:extLst>
                <a:ext uri="{FF2B5EF4-FFF2-40B4-BE49-F238E27FC236}">
                  <a16:creationId xmlns:a16="http://schemas.microsoft.com/office/drawing/2014/main" id="{FE18E1DA-500F-4FC1-693C-0E0C49376382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fr-FR"/>
            </a:p>
          </p:txBody>
        </p:sp>
        <p:sp>
          <p:nvSpPr>
            <p:cNvPr id="48" name="TextBox 119">
              <a:extLst>
                <a:ext uri="{FF2B5EF4-FFF2-40B4-BE49-F238E27FC236}">
                  <a16:creationId xmlns:a16="http://schemas.microsoft.com/office/drawing/2014/main" id="{EDA1D0A2-1EAE-2032-3108-853D8EB4E1E4}"/>
                </a:ext>
              </a:extLst>
            </p:cNvPr>
            <p:cNvSpPr txBox="1"/>
            <p:nvPr/>
          </p:nvSpPr>
          <p:spPr>
            <a:xfrm>
              <a:off x="3681540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49" name="TextBox 120">
              <a:extLst>
                <a:ext uri="{FF2B5EF4-FFF2-40B4-BE49-F238E27FC236}">
                  <a16:creationId xmlns:a16="http://schemas.microsoft.com/office/drawing/2014/main" id="{7448556B-9672-6CF2-62A2-9571C4C8861B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/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50" name="TextBox 121">
              <a:extLst>
                <a:ext uri="{FF2B5EF4-FFF2-40B4-BE49-F238E27FC236}">
                  <a16:creationId xmlns:a16="http://schemas.microsoft.com/office/drawing/2014/main" id="{7290D374-80BF-ED85-6BCE-1CBB0A23180F}"/>
                </a:ext>
              </a:extLst>
            </p:cNvPr>
            <p:cNvSpPr txBox="1"/>
            <p:nvPr/>
          </p:nvSpPr>
          <p:spPr>
            <a:xfrm>
              <a:off x="5588601" y="5920225"/>
              <a:ext cx="1470019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Accessibilité</a:t>
              </a:r>
              <a:endParaRPr lang="fr-FR" err="1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2BD78AF-8E30-A2E2-30A0-C81990F202B3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52" name="TextBox 121">
              <a:extLst>
                <a:ext uri="{FF2B5EF4-FFF2-40B4-BE49-F238E27FC236}">
                  <a16:creationId xmlns:a16="http://schemas.microsoft.com/office/drawing/2014/main" id="{724D550E-2FB3-B478-E74D-8FA4FA71CD4E}"/>
                </a:ext>
              </a:extLst>
            </p:cNvPr>
            <p:cNvSpPr txBox="1"/>
            <p:nvPr/>
          </p:nvSpPr>
          <p:spPr>
            <a:xfrm>
              <a:off x="7020202" y="5929405"/>
              <a:ext cx="226074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Prétraitement</a:t>
              </a:r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121">
              <a:extLst>
                <a:ext uri="{FF2B5EF4-FFF2-40B4-BE49-F238E27FC236}">
                  <a16:creationId xmlns:a16="http://schemas.microsoft.com/office/drawing/2014/main" id="{90B65363-82E6-0F3E-C9FC-8DFF1394DD2A}"/>
                </a:ext>
              </a:extLst>
            </p:cNvPr>
            <p:cNvSpPr txBox="1"/>
            <p:nvPr/>
          </p:nvSpPr>
          <p:spPr>
            <a:xfrm>
              <a:off x="9499212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Analyse</a:t>
              </a:r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21">
            <a:extLst>
              <a:ext uri="{FF2B5EF4-FFF2-40B4-BE49-F238E27FC236}">
                <a16:creationId xmlns:a16="http://schemas.microsoft.com/office/drawing/2014/main" id="{84C76772-3ACC-EA4E-782E-FE1AC0EDA30A}"/>
              </a:ext>
            </a:extLst>
          </p:cNvPr>
          <p:cNvSpPr/>
          <p:nvPr/>
        </p:nvSpPr>
        <p:spPr>
          <a:xfrm>
            <a:off x="5126768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Image 5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13F9F8EA-1710-B746-A6D2-27A50D37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4" grpId="0" animBg="1"/>
      <p:bldP spid="34" grpId="1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3B046-076D-87F4-DF99-A2B49C16BC1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357D2D-7B14-222D-D5EB-A7EC61E5D4B6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52911C-3368-959B-C2A8-FB45E61DF017}"/>
              </a:ext>
            </a:extLst>
          </p:cNvPr>
          <p:cNvSpPr/>
          <p:nvPr/>
        </p:nvSpPr>
        <p:spPr>
          <a:xfrm>
            <a:off x="5417394" y="3091849"/>
            <a:ext cx="1633304" cy="1633303"/>
          </a:xfrm>
          <a:prstGeom prst="ellipse">
            <a:avLst/>
          </a:prstGeom>
          <a:noFill/>
          <a:ln w="57150">
            <a:gradFill>
              <a:gsLst>
                <a:gs pos="69000">
                  <a:srgbClr val="E682BB">
                    <a:alpha val="0"/>
                  </a:srgbClr>
                </a:gs>
                <a:gs pos="0">
                  <a:srgbClr val="3F5EFB"/>
                </a:gs>
                <a:gs pos="27000">
                  <a:srgbClr val="8E54E9">
                    <a:alpha val="84000"/>
                  </a:srgb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F94787-9886-6791-1311-C249D4A62937}"/>
              </a:ext>
            </a:extLst>
          </p:cNvPr>
          <p:cNvSpPr/>
          <p:nvPr/>
        </p:nvSpPr>
        <p:spPr>
          <a:xfrm>
            <a:off x="5588038" y="3262492"/>
            <a:ext cx="1292016" cy="129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114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76CB92-9EED-B510-68DA-430BBC6F71ED}"/>
              </a:ext>
            </a:extLst>
          </p:cNvPr>
          <p:cNvGrpSpPr/>
          <p:nvPr/>
        </p:nvGrpSpPr>
        <p:grpSpPr>
          <a:xfrm>
            <a:off x="5899845" y="3574299"/>
            <a:ext cx="668402" cy="668402"/>
            <a:chOff x="2436500" y="3070711"/>
            <a:chExt cx="914191" cy="914191"/>
          </a:xfrm>
          <a:gradFill>
            <a:gsLst>
              <a:gs pos="24000">
                <a:srgbClr val="E682BB"/>
              </a:gs>
              <a:gs pos="100000">
                <a:srgbClr val="3F5EFB"/>
              </a:gs>
              <a:gs pos="60000">
                <a:srgbClr val="8E54E9"/>
              </a:gs>
            </a:gsLst>
            <a:lin ang="10200000" scaled="0"/>
          </a:gra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6DBCA1-29ED-9707-BDA5-666BF5425065}"/>
                </a:ext>
              </a:extLst>
            </p:cNvPr>
            <p:cNvSpPr/>
            <p:nvPr/>
          </p:nvSpPr>
          <p:spPr>
            <a:xfrm>
              <a:off x="2759360" y="3070711"/>
              <a:ext cx="591331" cy="590174"/>
            </a:xfrm>
            <a:custGeom>
              <a:avLst/>
              <a:gdLst>
                <a:gd name="connsiteX0" fmla="*/ 487183 w 591331"/>
                <a:gd name="connsiteY0" fmla="*/ 104148 h 590174"/>
                <a:gd name="connsiteX1" fmla="*/ 475611 w 591331"/>
                <a:gd name="connsiteY1" fmla="*/ 0 h 590174"/>
                <a:gd name="connsiteX2" fmla="*/ 348318 w 591331"/>
                <a:gd name="connsiteY2" fmla="*/ 127292 h 590174"/>
                <a:gd name="connsiteX3" fmla="*/ 355262 w 591331"/>
                <a:gd name="connsiteY3" fmla="*/ 187467 h 590174"/>
                <a:gd name="connsiteX4" fmla="*/ 170109 w 591331"/>
                <a:gd name="connsiteY4" fmla="*/ 372620 h 590174"/>
                <a:gd name="connsiteX5" fmla="*/ 115720 w 591331"/>
                <a:gd name="connsiteY5" fmla="*/ 358733 h 590174"/>
                <a:gd name="connsiteX6" fmla="*/ 0 w 591331"/>
                <a:gd name="connsiteY6" fmla="*/ 474454 h 590174"/>
                <a:gd name="connsiteX7" fmla="*/ 115720 w 591331"/>
                <a:gd name="connsiteY7" fmla="*/ 590174 h 590174"/>
                <a:gd name="connsiteX8" fmla="*/ 231441 w 591331"/>
                <a:gd name="connsiteY8" fmla="*/ 474454 h 590174"/>
                <a:gd name="connsiteX9" fmla="*/ 218712 w 591331"/>
                <a:gd name="connsiteY9" fmla="*/ 421222 h 590174"/>
                <a:gd name="connsiteX10" fmla="*/ 403864 w 591331"/>
                <a:gd name="connsiteY10" fmla="*/ 236070 h 590174"/>
                <a:gd name="connsiteX11" fmla="*/ 464039 w 591331"/>
                <a:gd name="connsiteY11" fmla="*/ 243013 h 590174"/>
                <a:gd name="connsiteX12" fmla="*/ 591331 w 591331"/>
                <a:gd name="connsiteY12" fmla="*/ 115720 h 590174"/>
                <a:gd name="connsiteX13" fmla="*/ 487183 w 591331"/>
                <a:gd name="connsiteY13" fmla="*/ 104148 h 59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1331" h="590174">
                  <a:moveTo>
                    <a:pt x="487183" y="104148"/>
                  </a:moveTo>
                  <a:lnTo>
                    <a:pt x="475611" y="0"/>
                  </a:lnTo>
                  <a:lnTo>
                    <a:pt x="348318" y="127292"/>
                  </a:lnTo>
                  <a:lnTo>
                    <a:pt x="355262" y="187467"/>
                  </a:lnTo>
                  <a:lnTo>
                    <a:pt x="170109" y="372620"/>
                  </a:lnTo>
                  <a:cubicBezTo>
                    <a:pt x="153908" y="364519"/>
                    <a:pt x="135393" y="358733"/>
                    <a:pt x="115720" y="358733"/>
                  </a:cubicBezTo>
                  <a:cubicBezTo>
                    <a:pt x="52074" y="358733"/>
                    <a:pt x="0" y="410807"/>
                    <a:pt x="0" y="474454"/>
                  </a:cubicBezTo>
                  <a:cubicBezTo>
                    <a:pt x="0" y="538100"/>
                    <a:pt x="52074" y="590174"/>
                    <a:pt x="115720" y="590174"/>
                  </a:cubicBezTo>
                  <a:cubicBezTo>
                    <a:pt x="179367" y="590174"/>
                    <a:pt x="231441" y="538100"/>
                    <a:pt x="231441" y="474454"/>
                  </a:cubicBezTo>
                  <a:cubicBezTo>
                    <a:pt x="231441" y="454781"/>
                    <a:pt x="226812" y="437423"/>
                    <a:pt x="218712" y="421222"/>
                  </a:cubicBezTo>
                  <a:lnTo>
                    <a:pt x="403864" y="236070"/>
                  </a:lnTo>
                  <a:lnTo>
                    <a:pt x="464039" y="243013"/>
                  </a:lnTo>
                  <a:lnTo>
                    <a:pt x="591331" y="115720"/>
                  </a:lnTo>
                  <a:lnTo>
                    <a:pt x="487183" y="104148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2B3305-D508-9035-792A-95F38F6F530E}"/>
                </a:ext>
              </a:extLst>
            </p:cNvPr>
            <p:cNvSpPr/>
            <p:nvPr/>
          </p:nvSpPr>
          <p:spPr>
            <a:xfrm>
              <a:off x="2436500" y="3105427"/>
              <a:ext cx="879475" cy="879475"/>
            </a:xfrm>
            <a:custGeom>
              <a:avLst/>
              <a:gdLst>
                <a:gd name="connsiteX0" fmla="*/ 819301 w 879475"/>
                <a:gd name="connsiteY0" fmla="*/ 240698 h 879475"/>
                <a:gd name="connsiteX1" fmla="*/ 804257 w 879475"/>
                <a:gd name="connsiteY1" fmla="*/ 256899 h 879475"/>
                <a:gd name="connsiteX2" fmla="*/ 782270 w 879475"/>
                <a:gd name="connsiteY2" fmla="*/ 254585 h 879475"/>
                <a:gd name="connsiteX3" fmla="*/ 757969 w 879475"/>
                <a:gd name="connsiteY3" fmla="*/ 251113 h 879475"/>
                <a:gd name="connsiteX4" fmla="*/ 810043 w 879475"/>
                <a:gd name="connsiteY4" fmla="*/ 439738 h 879475"/>
                <a:gd name="connsiteX5" fmla="*/ 439738 w 879475"/>
                <a:gd name="connsiteY5" fmla="*/ 810043 h 879475"/>
                <a:gd name="connsiteX6" fmla="*/ 69432 w 879475"/>
                <a:gd name="connsiteY6" fmla="*/ 439738 h 879475"/>
                <a:gd name="connsiteX7" fmla="*/ 439738 w 879475"/>
                <a:gd name="connsiteY7" fmla="*/ 69432 h 879475"/>
                <a:gd name="connsiteX8" fmla="*/ 628362 w 879475"/>
                <a:gd name="connsiteY8" fmla="*/ 121506 h 879475"/>
                <a:gd name="connsiteX9" fmla="*/ 626047 w 879475"/>
                <a:gd name="connsiteY9" fmla="*/ 98362 h 879475"/>
                <a:gd name="connsiteX10" fmla="*/ 622576 w 879475"/>
                <a:gd name="connsiteY10" fmla="*/ 75218 h 879475"/>
                <a:gd name="connsiteX11" fmla="*/ 638777 w 879475"/>
                <a:gd name="connsiteY11" fmla="*/ 59017 h 879475"/>
                <a:gd name="connsiteX12" fmla="*/ 646877 w 879475"/>
                <a:gd name="connsiteY12" fmla="*/ 50917 h 879475"/>
                <a:gd name="connsiteX13" fmla="*/ 439738 w 879475"/>
                <a:gd name="connsiteY13" fmla="*/ 0 h 879475"/>
                <a:gd name="connsiteX14" fmla="*/ 0 w 879475"/>
                <a:gd name="connsiteY14" fmla="*/ 439738 h 879475"/>
                <a:gd name="connsiteX15" fmla="*/ 439738 w 879475"/>
                <a:gd name="connsiteY15" fmla="*/ 879475 h 879475"/>
                <a:gd name="connsiteX16" fmla="*/ 879475 w 879475"/>
                <a:gd name="connsiteY16" fmla="*/ 439738 h 879475"/>
                <a:gd name="connsiteX17" fmla="*/ 827401 w 879475"/>
                <a:gd name="connsiteY17" fmla="*/ 233755 h 879475"/>
                <a:gd name="connsiteX18" fmla="*/ 819301 w 879475"/>
                <a:gd name="connsiteY18" fmla="*/ 240698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79475" h="879475">
                  <a:moveTo>
                    <a:pt x="819301" y="240698"/>
                  </a:moveTo>
                  <a:lnTo>
                    <a:pt x="804257" y="256899"/>
                  </a:lnTo>
                  <a:lnTo>
                    <a:pt x="782270" y="254585"/>
                  </a:lnTo>
                  <a:lnTo>
                    <a:pt x="757969" y="251113"/>
                  </a:lnTo>
                  <a:cubicBezTo>
                    <a:pt x="790371" y="306659"/>
                    <a:pt x="810043" y="370305"/>
                    <a:pt x="810043" y="439738"/>
                  </a:cubicBezTo>
                  <a:cubicBezTo>
                    <a:pt x="810043" y="643406"/>
                    <a:pt x="643406" y="810043"/>
                    <a:pt x="439738" y="810043"/>
                  </a:cubicBezTo>
                  <a:cubicBezTo>
                    <a:pt x="236070" y="810043"/>
                    <a:pt x="69432" y="643406"/>
                    <a:pt x="69432" y="439738"/>
                  </a:cubicBezTo>
                  <a:cubicBezTo>
                    <a:pt x="69432" y="236070"/>
                    <a:pt x="236070" y="69432"/>
                    <a:pt x="439738" y="69432"/>
                  </a:cubicBezTo>
                  <a:cubicBezTo>
                    <a:pt x="508013" y="69432"/>
                    <a:pt x="572816" y="87948"/>
                    <a:pt x="628362" y="121506"/>
                  </a:cubicBezTo>
                  <a:lnTo>
                    <a:pt x="626047" y="98362"/>
                  </a:lnTo>
                  <a:lnTo>
                    <a:pt x="622576" y="75218"/>
                  </a:lnTo>
                  <a:lnTo>
                    <a:pt x="638777" y="59017"/>
                  </a:lnTo>
                  <a:lnTo>
                    <a:pt x="646877" y="50917"/>
                  </a:lnTo>
                  <a:cubicBezTo>
                    <a:pt x="584388" y="18515"/>
                    <a:pt x="514956" y="0"/>
                    <a:pt x="439738" y="0"/>
                  </a:cubicBezTo>
                  <a:cubicBezTo>
                    <a:pt x="196725" y="0"/>
                    <a:pt x="0" y="196725"/>
                    <a:pt x="0" y="439738"/>
                  </a:cubicBezTo>
                  <a:cubicBezTo>
                    <a:pt x="0" y="682750"/>
                    <a:pt x="196725" y="879475"/>
                    <a:pt x="439738" y="879475"/>
                  </a:cubicBezTo>
                  <a:cubicBezTo>
                    <a:pt x="682750" y="879475"/>
                    <a:pt x="879475" y="682750"/>
                    <a:pt x="879475" y="439738"/>
                  </a:cubicBezTo>
                  <a:cubicBezTo>
                    <a:pt x="879475" y="364519"/>
                    <a:pt x="860960" y="295087"/>
                    <a:pt x="827401" y="233755"/>
                  </a:cubicBezTo>
                  <a:lnTo>
                    <a:pt x="819301" y="240698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343320-52B5-BBC6-E2A0-37F86B592A0F}"/>
                </a:ext>
              </a:extLst>
            </p:cNvPr>
            <p:cNvSpPr/>
            <p:nvPr/>
          </p:nvSpPr>
          <p:spPr>
            <a:xfrm>
              <a:off x="2598508" y="3267436"/>
              <a:ext cx="555458" cy="555458"/>
            </a:xfrm>
            <a:custGeom>
              <a:avLst/>
              <a:gdLst>
                <a:gd name="connsiteX0" fmla="*/ 470982 w 555458"/>
                <a:gd name="connsiteY0" fmla="*/ 199039 h 555458"/>
                <a:gd name="connsiteX1" fmla="*/ 486026 w 555458"/>
                <a:gd name="connsiteY1" fmla="*/ 277729 h 555458"/>
                <a:gd name="connsiteX2" fmla="*/ 277729 w 555458"/>
                <a:gd name="connsiteY2" fmla="*/ 486026 h 555458"/>
                <a:gd name="connsiteX3" fmla="*/ 69432 w 555458"/>
                <a:gd name="connsiteY3" fmla="*/ 277729 h 555458"/>
                <a:gd name="connsiteX4" fmla="*/ 277729 w 555458"/>
                <a:gd name="connsiteY4" fmla="*/ 69432 h 555458"/>
                <a:gd name="connsiteX5" fmla="*/ 356419 w 555458"/>
                <a:gd name="connsiteY5" fmla="*/ 84476 h 555458"/>
                <a:gd name="connsiteX6" fmla="*/ 408493 w 555458"/>
                <a:gd name="connsiteY6" fmla="*/ 32402 h 555458"/>
                <a:gd name="connsiteX7" fmla="*/ 277729 w 555458"/>
                <a:gd name="connsiteY7" fmla="*/ 0 h 555458"/>
                <a:gd name="connsiteX8" fmla="*/ 0 w 555458"/>
                <a:gd name="connsiteY8" fmla="*/ 277729 h 555458"/>
                <a:gd name="connsiteX9" fmla="*/ 277729 w 555458"/>
                <a:gd name="connsiteY9" fmla="*/ 555458 h 555458"/>
                <a:gd name="connsiteX10" fmla="*/ 555458 w 555458"/>
                <a:gd name="connsiteY10" fmla="*/ 277729 h 555458"/>
                <a:gd name="connsiteX11" fmla="*/ 523056 w 555458"/>
                <a:gd name="connsiteY11" fmla="*/ 146965 h 555458"/>
                <a:gd name="connsiteX12" fmla="*/ 470982 w 555458"/>
                <a:gd name="connsiteY12" fmla="*/ 199039 h 55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458" h="555458">
                  <a:moveTo>
                    <a:pt x="470982" y="199039"/>
                  </a:moveTo>
                  <a:cubicBezTo>
                    <a:pt x="481397" y="223340"/>
                    <a:pt x="486026" y="249956"/>
                    <a:pt x="486026" y="277729"/>
                  </a:cubicBezTo>
                  <a:cubicBezTo>
                    <a:pt x="486026" y="392292"/>
                    <a:pt x="392292" y="486026"/>
                    <a:pt x="277729" y="486026"/>
                  </a:cubicBezTo>
                  <a:cubicBezTo>
                    <a:pt x="163166" y="486026"/>
                    <a:pt x="69432" y="392292"/>
                    <a:pt x="69432" y="277729"/>
                  </a:cubicBezTo>
                  <a:cubicBezTo>
                    <a:pt x="69432" y="163166"/>
                    <a:pt x="163166" y="69432"/>
                    <a:pt x="277729" y="69432"/>
                  </a:cubicBezTo>
                  <a:cubicBezTo>
                    <a:pt x="305502" y="69432"/>
                    <a:pt x="332118" y="75218"/>
                    <a:pt x="356419" y="84476"/>
                  </a:cubicBezTo>
                  <a:lnTo>
                    <a:pt x="408493" y="32402"/>
                  </a:lnTo>
                  <a:cubicBezTo>
                    <a:pt x="369148" y="11572"/>
                    <a:pt x="325174" y="0"/>
                    <a:pt x="277729" y="0"/>
                  </a:cubicBezTo>
                  <a:cubicBezTo>
                    <a:pt x="124978" y="0"/>
                    <a:pt x="0" y="124978"/>
                    <a:pt x="0" y="277729"/>
                  </a:cubicBezTo>
                  <a:cubicBezTo>
                    <a:pt x="0" y="430480"/>
                    <a:pt x="124978" y="555458"/>
                    <a:pt x="277729" y="555458"/>
                  </a:cubicBezTo>
                  <a:cubicBezTo>
                    <a:pt x="430480" y="555458"/>
                    <a:pt x="555458" y="430480"/>
                    <a:pt x="555458" y="277729"/>
                  </a:cubicBezTo>
                  <a:cubicBezTo>
                    <a:pt x="555458" y="230284"/>
                    <a:pt x="543886" y="186310"/>
                    <a:pt x="523056" y="146965"/>
                  </a:cubicBezTo>
                  <a:lnTo>
                    <a:pt x="470982" y="199039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CFFD2880-6B7F-8D94-D4FB-082D7E147C15}"/>
              </a:ext>
            </a:extLst>
          </p:cNvPr>
          <p:cNvSpPr/>
          <p:nvPr/>
        </p:nvSpPr>
        <p:spPr>
          <a:xfrm>
            <a:off x="5316046" y="2990500"/>
            <a:ext cx="1836000" cy="1836000"/>
          </a:xfrm>
          <a:prstGeom prst="ellipse">
            <a:avLst/>
          </a:prstGeom>
          <a:noFill/>
          <a:ln w="12700">
            <a:gradFill>
              <a:gsLst>
                <a:gs pos="12000">
                  <a:schemeClr val="tx1">
                    <a:lumMod val="85000"/>
                    <a:lumOff val="15000"/>
                    <a:alpha val="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 useBgFill="1">
        <p:nvSpPr>
          <p:cNvPr id="58" name="1">
            <a:extLst>
              <a:ext uri="{FF2B5EF4-FFF2-40B4-BE49-F238E27FC236}">
                <a16:creationId xmlns:a16="http://schemas.microsoft.com/office/drawing/2014/main" id="{84B4DF7D-FFA2-54F5-A316-60CF6ACF220A}"/>
              </a:ext>
            </a:extLst>
          </p:cNvPr>
          <p:cNvSpPr/>
          <p:nvPr/>
        </p:nvSpPr>
        <p:spPr>
          <a:xfrm>
            <a:off x="6568247" y="2932965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18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1</a:t>
            </a:r>
            <a:endParaRPr lang="en-ID" sz="1400">
              <a:latin typeface="Century Gothic" panose="020B0502020202020204" pitchFamily="34" charset="0"/>
            </a:endParaRPr>
          </a:p>
        </p:txBody>
      </p:sp>
      <p:sp useBgFill="1">
        <p:nvSpPr>
          <p:cNvPr id="59" name="2">
            <a:extLst>
              <a:ext uri="{FF2B5EF4-FFF2-40B4-BE49-F238E27FC236}">
                <a16:creationId xmlns:a16="http://schemas.microsoft.com/office/drawing/2014/main" id="{682904E9-FB87-BB3F-9FF3-EDAD21F6AD33}"/>
              </a:ext>
            </a:extLst>
          </p:cNvPr>
          <p:cNvSpPr/>
          <p:nvPr/>
        </p:nvSpPr>
        <p:spPr>
          <a:xfrm>
            <a:off x="6939288" y="3702555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48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2</a:t>
            </a:r>
            <a:endParaRPr lang="en-ID" sz="1400">
              <a:latin typeface="Century Gothic" panose="020B0502020202020204" pitchFamily="34" charset="0"/>
            </a:endParaRPr>
          </a:p>
        </p:txBody>
      </p:sp>
      <p:sp useBgFill="1">
        <p:nvSpPr>
          <p:cNvPr id="60" name="3">
            <a:extLst>
              <a:ext uri="{FF2B5EF4-FFF2-40B4-BE49-F238E27FC236}">
                <a16:creationId xmlns:a16="http://schemas.microsoft.com/office/drawing/2014/main" id="{336ECE4C-B816-842C-D59B-289F87FA6D81}"/>
              </a:ext>
            </a:extLst>
          </p:cNvPr>
          <p:cNvSpPr/>
          <p:nvPr/>
        </p:nvSpPr>
        <p:spPr>
          <a:xfrm>
            <a:off x="6568247" y="4472851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90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3</a:t>
            </a:r>
            <a:endParaRPr lang="en-ID" sz="140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503AF3-CC6E-CE66-ED23-1A75EED90487}"/>
              </a:ext>
            </a:extLst>
          </p:cNvPr>
          <p:cNvSpPr txBox="1"/>
          <p:nvPr/>
        </p:nvSpPr>
        <p:spPr>
          <a:xfrm>
            <a:off x="6810660" y="3704899"/>
            <a:ext cx="348632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React </a:t>
            </a:r>
            <a:r>
              <a:rPr lang="en-US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Nextjs</a:t>
            </a:r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en-US" sz="120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ID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Fronted : Dashboard online</a:t>
            </a:r>
          </a:p>
          <a:p>
            <a:pPr algn="ctr"/>
            <a:endParaRPr lang="en-ID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7D494-9C6B-B18E-F18B-9C9E158A4D92}"/>
              </a:ext>
            </a:extLst>
          </p:cNvPr>
          <p:cNvSpPr txBox="1"/>
          <p:nvPr/>
        </p:nvSpPr>
        <p:spPr>
          <a:xfrm>
            <a:off x="6067022" y="4867902"/>
            <a:ext cx="348632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Vercel</a:t>
            </a:r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en-US" sz="120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ID" sz="12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Hébergeur</a:t>
            </a:r>
            <a:r>
              <a:rPr lang="en-ID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web </a:t>
            </a:r>
            <a:r>
              <a:rPr lang="en-ID" sz="12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gratuit</a:t>
            </a:r>
            <a:r>
              <a:rPr lang="en-ID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:</a:t>
            </a:r>
          </a:p>
          <a:p>
            <a:pPr algn="ctr"/>
            <a:r>
              <a:rPr lang="en-ID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Back (Flask) &amp; Front (React)</a:t>
            </a:r>
          </a:p>
          <a:p>
            <a:pPr algn="ctr"/>
            <a:endParaRPr lang="en-ID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61D4A993-5CE4-54A2-7488-9C3D7E6593EC}"/>
              </a:ext>
            </a:extLst>
          </p:cNvPr>
          <p:cNvSpPr txBox="1"/>
          <p:nvPr/>
        </p:nvSpPr>
        <p:spPr>
          <a:xfrm>
            <a:off x="80096" y="39060"/>
            <a:ext cx="8157807" cy="361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II. </a:t>
            </a:r>
            <a:r>
              <a:rPr lang="en-US" sz="11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Accessibilité</a:t>
            </a:r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&amp; Communication:</a:t>
            </a:r>
            <a:endParaRPr lang="fr-FR" b="1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endParaRPr lang="en-US" b="1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en-US" sz="1100" b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Objectif :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L'objectif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principal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est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positionner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organisation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de manière plus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efficace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sur le plan externe, la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rendant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accessible à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tous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mettant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avant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réalisations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valeurs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et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notre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expertise dans le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domaine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de la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santé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mais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aussi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nos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prédictions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permettant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ainsi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prévenir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Pour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cela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nous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mettrons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place</a:t>
            </a:r>
            <a:r>
              <a:rPr lang="en-US" sz="11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 Dashboard pour la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présentation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des données et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leurs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visualisations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implémenté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à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l'aide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 technologies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telles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que Flask,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Streamlit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et React,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hébergé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sur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Vercel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permettant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ainsi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d’être accessible à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tous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nous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avons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aussi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prévue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comme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feature de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rendre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téléchargeables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les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diagrammes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sous format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png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qui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pourrait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permettre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l'expansion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informations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via divers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média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mais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aussi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la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possibilité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donc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 consulter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ses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informations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à tout moment, sous format numérique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ou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papier. Cette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approche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fournira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interface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conviviale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et interactive pour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visualiser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les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résultats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nos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analyses,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permettant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une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compréhension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intuitive des insights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obtenus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et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facilitant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la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prise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de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décision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 pour la structure </a:t>
            </a:r>
            <a:r>
              <a:rPr lang="en-US" sz="1200" err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cliente</a:t>
            </a:r>
            <a:r>
              <a:rPr lang="en-US" sz="12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br>
              <a:rPr lang="en-US"/>
            </a:br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82B4947-F648-8B98-A339-137C2E52124A}"/>
              </a:ext>
            </a:extLst>
          </p:cNvPr>
          <p:cNvGrpSpPr/>
          <p:nvPr/>
        </p:nvGrpSpPr>
        <p:grpSpPr>
          <a:xfrm>
            <a:off x="896039" y="5917894"/>
            <a:ext cx="10453615" cy="473177"/>
            <a:chOff x="896039" y="5917894"/>
            <a:chExt cx="10453615" cy="473177"/>
          </a:xfrm>
        </p:grpSpPr>
        <p:sp>
          <p:nvSpPr>
            <p:cNvPr id="16" name="TextBox 118">
              <a:extLst>
                <a:ext uri="{FF2B5EF4-FFF2-40B4-BE49-F238E27FC236}">
                  <a16:creationId xmlns:a16="http://schemas.microsoft.com/office/drawing/2014/main" id="{BF6F89BF-3E75-9AFA-B7D3-A2E245292053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fr-FR"/>
            </a:p>
          </p:txBody>
        </p:sp>
        <p:sp>
          <p:nvSpPr>
            <p:cNvPr id="26" name="TextBox 119">
              <a:extLst>
                <a:ext uri="{FF2B5EF4-FFF2-40B4-BE49-F238E27FC236}">
                  <a16:creationId xmlns:a16="http://schemas.microsoft.com/office/drawing/2014/main" id="{19C2C913-7711-4086-C536-1AE143017878}"/>
                </a:ext>
              </a:extLst>
            </p:cNvPr>
            <p:cNvSpPr txBox="1"/>
            <p:nvPr/>
          </p:nvSpPr>
          <p:spPr>
            <a:xfrm>
              <a:off x="3681541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27" name="TextBox 120">
              <a:extLst>
                <a:ext uri="{FF2B5EF4-FFF2-40B4-BE49-F238E27FC236}">
                  <a16:creationId xmlns:a16="http://schemas.microsoft.com/office/drawing/2014/main" id="{81D076AD-4070-35FF-7995-84017EA33C12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FEAD6446-1324-C70A-81AE-5B3924E89EED}"/>
                </a:ext>
              </a:extLst>
            </p:cNvPr>
            <p:cNvSpPr txBox="1"/>
            <p:nvPr/>
          </p:nvSpPr>
          <p:spPr>
            <a:xfrm>
              <a:off x="5588601" y="5920225"/>
              <a:ext cx="1470019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/>
                  </a:solidFill>
                  <a:ea typeface="+mn-lt"/>
                  <a:cs typeface="+mn-lt"/>
                </a:rPr>
                <a:t>Accessibilité</a:t>
              </a:r>
              <a:endParaRPr lang="fr-FR" err="1">
                <a:solidFill>
                  <a:schemeClr val="bg1"/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79D85E-8D42-682F-F97A-0D6F520E6FDE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35" name="TextBox 121">
              <a:extLst>
                <a:ext uri="{FF2B5EF4-FFF2-40B4-BE49-F238E27FC236}">
                  <a16:creationId xmlns:a16="http://schemas.microsoft.com/office/drawing/2014/main" id="{515F0D8D-43D8-9DF8-7E18-3164274AE1C2}"/>
                </a:ext>
              </a:extLst>
            </p:cNvPr>
            <p:cNvSpPr txBox="1"/>
            <p:nvPr/>
          </p:nvSpPr>
          <p:spPr>
            <a:xfrm>
              <a:off x="7020201" y="5929405"/>
              <a:ext cx="226074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Prétraitement</a:t>
              </a:r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TextBox 121">
              <a:extLst>
                <a:ext uri="{FF2B5EF4-FFF2-40B4-BE49-F238E27FC236}">
                  <a16:creationId xmlns:a16="http://schemas.microsoft.com/office/drawing/2014/main" id="{3A679AE1-9BED-0FC1-72FE-2D43C10D1B14}"/>
                </a:ext>
              </a:extLst>
            </p:cNvPr>
            <p:cNvSpPr txBox="1"/>
            <p:nvPr/>
          </p:nvSpPr>
          <p:spPr>
            <a:xfrm>
              <a:off x="9284793" y="5929404"/>
              <a:ext cx="2064861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Operate &amp; Monitor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endParaRPr>
            </a:p>
          </p:txBody>
        </p:sp>
      </p:grpSp>
      <p:sp>
        <p:nvSpPr>
          <p:cNvPr id="39" name="TextBox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01DEB0-CE4E-3A66-50B3-52E79D4639DA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70825EFA-A82C-9DE9-0AFD-9B942949BE90}"/>
              </a:ext>
            </a:extLst>
          </p:cNvPr>
          <p:cNvSpPr/>
          <p:nvPr/>
        </p:nvSpPr>
        <p:spPr>
          <a:xfrm>
            <a:off x="6365018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Image 7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61C68F34-08C7-9610-2EBC-CA2E6E43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34565-9FEA-E84C-60E8-8618F4C336FD}"/>
              </a:ext>
            </a:extLst>
          </p:cNvPr>
          <p:cNvSpPr txBox="1"/>
          <p:nvPr/>
        </p:nvSpPr>
        <p:spPr>
          <a:xfrm>
            <a:off x="6939191" y="2735633"/>
            <a:ext cx="3486321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Flask &amp; </a:t>
            </a:r>
            <a:r>
              <a:rPr lang="en-US" sz="12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Streamlit</a:t>
            </a:r>
            <a:r>
              <a:rPr lang="en-US" sz="12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/>
            <a:r>
              <a:rPr lang="en-ID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Backend : Traitement &amp; Visualisation des données</a:t>
            </a:r>
          </a:p>
          <a:p>
            <a:pPr algn="ctr"/>
            <a:endParaRPr lang="en-ID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 14" descr="Une image contenant clipart, Graphique, cercle, conception&#10;&#10;Description générée automatiquement">
            <a:extLst>
              <a:ext uri="{FF2B5EF4-FFF2-40B4-BE49-F238E27FC236}">
                <a16:creationId xmlns:a16="http://schemas.microsoft.com/office/drawing/2014/main" id="{A02B315F-B00F-A234-C778-E3632745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61" y="3195810"/>
            <a:ext cx="1338550" cy="13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7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-21600000">
                                          <p:cBhvr>
                                            <p:cTn id="8" dur="1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9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" fill="hold">
                          <p:stCondLst>
                            <p:cond delay="0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  <p:seq concurrent="1" nextAc="seek">
                  <p:cTn id="21" restart="whenNotActive" fill="hold" evtFilter="cancelBubble" nodeType="interactiveSeq">
                    <p:stCondLst>
                      <p:cond evt="onClick" delay="0">
                        <p:tgtEl>
                          <p:spTgt spid="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" fill="hold">
                          <p:stCondLst>
                            <p:cond delay="0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9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Click" delay="0">
                        <p:tgtEl>
                          <p:spTgt spid="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0"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55" grpId="0" animBg="1"/>
          <p:bldP spid="62" grpId="0"/>
          <p:bldP spid="62" grpId="1"/>
          <p:bldP spid="63" grpId="0"/>
          <p:bldP spid="63" grpId="1"/>
          <p:bldP spid="6" grpId="0"/>
          <p:bldP spid="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-21600000">
                                          <p:cBhvr>
                                            <p:cTn id="8" dur="1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9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" fill="hold">
                          <p:stCondLst>
                            <p:cond delay="0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  <p:seq concurrent="1" nextAc="seek">
                  <p:cTn id="21" restart="whenNotActive" fill="hold" evtFilter="cancelBubble" nodeType="interactiveSeq">
                    <p:stCondLst>
                      <p:cond evt="onClick" delay="0">
                        <p:tgtEl>
                          <p:spTgt spid="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" fill="hold">
                          <p:stCondLst>
                            <p:cond delay="0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9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Click" delay="0">
                        <p:tgtEl>
                          <p:spTgt spid="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0"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55" grpId="0" animBg="1"/>
          <p:bldP spid="62" grpId="0"/>
          <p:bldP spid="62" grpId="1"/>
          <p:bldP spid="63" grpId="0"/>
          <p:bldP spid="63" grpId="1"/>
          <p:bldP spid="6" grpId="0"/>
          <p:bldP spid="6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A346E-0EFB-72C8-E6BD-D9B8379EF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25B32A-F280-1E88-AC94-20AF9FEFC3A2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5FC92B-483B-52CA-254B-A82EAEA15E4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70704D-0AA5-DEB5-6293-007FEA0A3BEC}"/>
              </a:ext>
            </a:extLst>
          </p:cNvPr>
          <p:cNvSpPr/>
          <p:nvPr/>
        </p:nvSpPr>
        <p:spPr>
          <a:xfrm>
            <a:off x="8155718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CEC8B47-5EFC-24B7-7E45-CFDE79656EE8}"/>
              </a:ext>
            </a:extLst>
          </p:cNvPr>
          <p:cNvGrpSpPr/>
          <p:nvPr/>
        </p:nvGrpSpPr>
        <p:grpSpPr>
          <a:xfrm>
            <a:off x="896039" y="5917894"/>
            <a:ext cx="10239198" cy="473177"/>
            <a:chOff x="896039" y="5917894"/>
            <a:chExt cx="10239198" cy="473177"/>
          </a:xfrm>
        </p:grpSpPr>
        <p:sp>
          <p:nvSpPr>
            <p:cNvPr id="16" name="TextBox 118">
              <a:extLst>
                <a:ext uri="{FF2B5EF4-FFF2-40B4-BE49-F238E27FC236}">
                  <a16:creationId xmlns:a16="http://schemas.microsoft.com/office/drawing/2014/main" id="{48CA5E8E-6367-79AA-D9A7-95463ACB4F06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fr-FR"/>
            </a:p>
          </p:txBody>
        </p:sp>
        <p:sp>
          <p:nvSpPr>
            <p:cNvPr id="26" name="TextBox 119">
              <a:extLst>
                <a:ext uri="{FF2B5EF4-FFF2-40B4-BE49-F238E27FC236}">
                  <a16:creationId xmlns:a16="http://schemas.microsoft.com/office/drawing/2014/main" id="{5BB0D09F-9AF2-DEA8-D086-78CC08578378}"/>
                </a:ext>
              </a:extLst>
            </p:cNvPr>
            <p:cNvSpPr txBox="1"/>
            <p:nvPr/>
          </p:nvSpPr>
          <p:spPr>
            <a:xfrm>
              <a:off x="3681540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27" name="TextBox 120">
              <a:extLst>
                <a:ext uri="{FF2B5EF4-FFF2-40B4-BE49-F238E27FC236}">
                  <a16:creationId xmlns:a16="http://schemas.microsoft.com/office/drawing/2014/main" id="{105D94E0-3F75-CB2B-4A61-9764EC9C0CB2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29" name="TextBox 121">
              <a:extLst>
                <a:ext uri="{FF2B5EF4-FFF2-40B4-BE49-F238E27FC236}">
                  <a16:creationId xmlns:a16="http://schemas.microsoft.com/office/drawing/2014/main" id="{AEE8B05F-64C0-868C-F104-906896A1BE19}"/>
                </a:ext>
              </a:extLst>
            </p:cNvPr>
            <p:cNvSpPr txBox="1"/>
            <p:nvPr/>
          </p:nvSpPr>
          <p:spPr>
            <a:xfrm>
              <a:off x="5588602" y="5920225"/>
              <a:ext cx="147001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Accessibilité</a:t>
              </a:r>
              <a:endParaRPr lang="fr-FR" b="1" err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2CA478-D5D3-7D3D-DA00-65221635E20A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35" name="TextBox 121">
              <a:extLst>
                <a:ext uri="{FF2B5EF4-FFF2-40B4-BE49-F238E27FC236}">
                  <a16:creationId xmlns:a16="http://schemas.microsoft.com/office/drawing/2014/main" id="{7DB0ED67-33B2-AA06-A520-223E032CF248}"/>
                </a:ext>
              </a:extLst>
            </p:cNvPr>
            <p:cNvSpPr txBox="1"/>
            <p:nvPr/>
          </p:nvSpPr>
          <p:spPr>
            <a:xfrm>
              <a:off x="7020202" y="5929405"/>
              <a:ext cx="2260747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/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200" b="1" spc="300" err="1">
                  <a:solidFill>
                    <a:schemeClr val="bg1"/>
                  </a:solidFill>
                  <a:ea typeface="+mn-lt"/>
                  <a:cs typeface="+mn-lt"/>
                </a:rPr>
                <a:t>Prétraitement</a:t>
              </a:r>
              <a:endParaRPr lang="fr-FR" err="1">
                <a:solidFill>
                  <a:schemeClr val="bg1"/>
                </a:solidFill>
              </a:endParaRPr>
            </a:p>
          </p:txBody>
        </p:sp>
        <p:sp>
          <p:nvSpPr>
            <p:cNvPr id="36" name="TextBox 121">
              <a:extLst>
                <a:ext uri="{FF2B5EF4-FFF2-40B4-BE49-F238E27FC236}">
                  <a16:creationId xmlns:a16="http://schemas.microsoft.com/office/drawing/2014/main" id="{7671F164-0E3D-4E19-00BC-6D272FE49EA7}"/>
                </a:ext>
              </a:extLst>
            </p:cNvPr>
            <p:cNvSpPr txBox="1"/>
            <p:nvPr/>
          </p:nvSpPr>
          <p:spPr>
            <a:xfrm>
              <a:off x="9499212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Analyse</a:t>
              </a:r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4BD408-BE58-64B4-3C4B-ECCC3CE200FF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age 3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DA000F71-918F-9742-8060-7D1BAA58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AAFF12-08BA-65B6-9E45-FD6349045417}"/>
              </a:ext>
            </a:extLst>
          </p:cNvPr>
          <p:cNvSpPr txBox="1"/>
          <p:nvPr/>
        </p:nvSpPr>
        <p:spPr>
          <a:xfrm>
            <a:off x="3978348" y="136915"/>
            <a:ext cx="27505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u="sng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Outils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C64D566-EA36-0A38-D478-1528943AECDA}"/>
              </a:ext>
            </a:extLst>
          </p:cNvPr>
          <p:cNvCxnSpPr/>
          <p:nvPr/>
        </p:nvCxnSpPr>
        <p:spPr>
          <a:xfrm flipH="1">
            <a:off x="5274127" y="2273298"/>
            <a:ext cx="29028" cy="35541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CD78814-BB64-916D-52C0-0FE8C727F398}"/>
              </a:ext>
            </a:extLst>
          </p:cNvPr>
          <p:cNvSpPr txBox="1"/>
          <p:nvPr/>
        </p:nvSpPr>
        <p:spPr>
          <a:xfrm>
            <a:off x="3771689" y="958070"/>
            <a:ext cx="31786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Prétraitement des données :</a:t>
            </a:r>
            <a:endParaRPr lang="en-US" sz="28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11" name="Image 10" descr="Une image contenant capture d’écran, Graphique, graphisme, Police&#10;&#10;Description générée automatiquement">
            <a:extLst>
              <a:ext uri="{FF2B5EF4-FFF2-40B4-BE49-F238E27FC236}">
                <a16:creationId xmlns:a16="http://schemas.microsoft.com/office/drawing/2014/main" id="{2CBAFEAE-97C2-C203-6DFD-8A0B32AC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" y="3149177"/>
            <a:ext cx="2070185" cy="828201"/>
          </a:xfrm>
          <a:prstGeom prst="rect">
            <a:avLst/>
          </a:prstGeom>
        </p:spPr>
      </p:pic>
      <p:pic>
        <p:nvPicPr>
          <p:cNvPr id="14" name="Image 1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DC09C1B-95F8-EBD3-A0D7-A4A1F2D8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72" y="2641728"/>
            <a:ext cx="2064067" cy="1076878"/>
          </a:xfrm>
          <a:prstGeom prst="rect">
            <a:avLst/>
          </a:prstGeom>
        </p:spPr>
      </p:pic>
      <p:pic>
        <p:nvPicPr>
          <p:cNvPr id="15" name="Image 14" descr="Une image contenant Graphique, Police, logo, cercle&#10;&#10;Description générée automatiquement">
            <a:extLst>
              <a:ext uri="{FF2B5EF4-FFF2-40B4-BE49-F238E27FC236}">
                <a16:creationId xmlns:a16="http://schemas.microsoft.com/office/drawing/2014/main" id="{79FCC71D-6C7D-F7B1-6E28-99509FF4B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416" y="2831163"/>
            <a:ext cx="1726314" cy="946737"/>
          </a:xfrm>
          <a:prstGeom prst="rect">
            <a:avLst/>
          </a:prstGeom>
        </p:spPr>
      </p:pic>
      <p:pic>
        <p:nvPicPr>
          <p:cNvPr id="19" name="Image 18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A0BB6C4-0D93-F3B6-3ACD-D7877F7FE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995" y="3818185"/>
            <a:ext cx="2670545" cy="1348562"/>
          </a:xfrm>
          <a:prstGeom prst="rect">
            <a:avLst/>
          </a:prstGeom>
        </p:spPr>
      </p:pic>
      <p:pic>
        <p:nvPicPr>
          <p:cNvPr id="20" name="Image 19" descr="Une image contenant Graphique, graphisme, clipart, Police&#10;&#10;Description générée automatiquement">
            <a:extLst>
              <a:ext uri="{FF2B5EF4-FFF2-40B4-BE49-F238E27FC236}">
                <a16:creationId xmlns:a16="http://schemas.microsoft.com/office/drawing/2014/main" id="{5301BB5D-76B0-93E6-EB2C-B145C6687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50" y="4391031"/>
            <a:ext cx="1869558" cy="1429415"/>
          </a:xfrm>
          <a:prstGeom prst="rect">
            <a:avLst/>
          </a:prstGeom>
        </p:spPr>
      </p:pic>
      <p:pic>
        <p:nvPicPr>
          <p:cNvPr id="23" name="Image 22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6EF2CC4B-A3AA-E724-F7DB-C354B19ED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976" y="4731489"/>
            <a:ext cx="1710070" cy="103360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BE4AADD-DAD3-B448-8765-3F5EF9E1A610}"/>
              </a:ext>
            </a:extLst>
          </p:cNvPr>
          <p:cNvSpPr txBox="1"/>
          <p:nvPr/>
        </p:nvSpPr>
        <p:spPr>
          <a:xfrm>
            <a:off x="329609" y="2075122"/>
            <a:ext cx="47102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Nettoyage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 des données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personnelles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</a:rPr>
              <a:t> </a:t>
            </a: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30" name="Image 29" descr="Une image contenant Police, symbole, logo, Graphique&#10;&#10;Description générée automatiquement">
            <a:extLst>
              <a:ext uri="{FF2B5EF4-FFF2-40B4-BE49-F238E27FC236}">
                <a16:creationId xmlns:a16="http://schemas.microsoft.com/office/drawing/2014/main" id="{04A6A835-91CB-404E-0E5E-2C464B62A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397" y="2833133"/>
            <a:ext cx="3086765" cy="766431"/>
          </a:xfrm>
          <a:prstGeom prst="rect">
            <a:avLst/>
          </a:prstGeom>
        </p:spPr>
      </p:pic>
      <p:pic>
        <p:nvPicPr>
          <p:cNvPr id="31" name="Image 30" descr="Une image contenant capture d’écran, Graphique, clipart, Police&#10;&#10;Description générée automatiquement">
            <a:extLst>
              <a:ext uri="{FF2B5EF4-FFF2-40B4-BE49-F238E27FC236}">
                <a16:creationId xmlns:a16="http://schemas.microsoft.com/office/drawing/2014/main" id="{2259C797-8AD5-FCF3-AF5F-BE3FDD469C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6930" y="2936648"/>
            <a:ext cx="2932814" cy="156063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2836889-4521-7905-DA4B-3EA532236F4E}"/>
              </a:ext>
            </a:extLst>
          </p:cNvPr>
          <p:cNvSpPr txBox="1"/>
          <p:nvPr/>
        </p:nvSpPr>
        <p:spPr>
          <a:xfrm>
            <a:off x="6221818" y="2075122"/>
            <a:ext cx="4710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Conversion des formats de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fichiers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pour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l'analyse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endParaRPr lang="fr-FR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7" name="Image 6" descr="Une image contenant Graphique, texte, clipart, graphisme&#10;&#10;Description générée automatiquement">
            <a:extLst>
              <a:ext uri="{FF2B5EF4-FFF2-40B4-BE49-F238E27FC236}">
                <a16:creationId xmlns:a16="http://schemas.microsoft.com/office/drawing/2014/main" id="{15E0D0CE-63D0-AF4C-2CCB-2EABD9D4C7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1929" y="4292167"/>
            <a:ext cx="2648857" cy="664936"/>
          </a:xfrm>
          <a:prstGeom prst="rect">
            <a:avLst/>
          </a:prstGeom>
        </p:spPr>
      </p:pic>
      <p:pic>
        <p:nvPicPr>
          <p:cNvPr id="8" name="Image 7" descr="Une image contenant Graphique, capture d’écran, symbole, graphisme&#10;&#10;Description générée automatiquement">
            <a:extLst>
              <a:ext uri="{FF2B5EF4-FFF2-40B4-BE49-F238E27FC236}">
                <a16:creationId xmlns:a16="http://schemas.microsoft.com/office/drawing/2014/main" id="{F669596C-8430-D73B-EB7A-27A46BBC8E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7200" y="4250914"/>
            <a:ext cx="3038929" cy="1043215"/>
          </a:xfrm>
          <a:prstGeom prst="rect">
            <a:avLst/>
          </a:prstGeom>
        </p:spPr>
      </p:pic>
      <p:pic>
        <p:nvPicPr>
          <p:cNvPr id="10" name="Image 9" descr="Une image contenant texte, clipart, Graphique, Police&#10;&#10;Description générée automatiquement">
            <a:extLst>
              <a:ext uri="{FF2B5EF4-FFF2-40B4-BE49-F238E27FC236}">
                <a16:creationId xmlns:a16="http://schemas.microsoft.com/office/drawing/2014/main" id="{CF8B3CD4-270A-B8C4-4184-837DF83D3C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9422" y="263493"/>
            <a:ext cx="2095501" cy="11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9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79DB7C37-C62C-0E9A-F040-A29A7F17FADB}"/>
              </a:ext>
            </a:extLst>
          </p:cNvPr>
          <p:cNvGrpSpPr/>
          <p:nvPr/>
        </p:nvGrpSpPr>
        <p:grpSpPr>
          <a:xfrm>
            <a:off x="896039" y="5917894"/>
            <a:ext cx="10239199" cy="473177"/>
            <a:chOff x="896039" y="5917894"/>
            <a:chExt cx="10239199" cy="473177"/>
          </a:xfrm>
        </p:grpSpPr>
        <p:sp>
          <p:nvSpPr>
            <p:cNvPr id="5" name="TextBox 118">
              <a:extLst>
                <a:ext uri="{FF2B5EF4-FFF2-40B4-BE49-F238E27FC236}">
                  <a16:creationId xmlns:a16="http://schemas.microsoft.com/office/drawing/2014/main" id="{D4C5F812-17F9-9028-0F71-01248A2E0E25}"/>
                </a:ext>
              </a:extLst>
            </p:cNvPr>
            <p:cNvSpPr txBox="1"/>
            <p:nvPr/>
          </p:nvSpPr>
          <p:spPr>
            <a:xfrm>
              <a:off x="1964725" y="5929406"/>
              <a:ext cx="953146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Analyse</a:t>
              </a:r>
              <a:endParaRPr lang="fr-FR"/>
            </a:p>
          </p:txBody>
        </p:sp>
        <p:sp>
          <p:nvSpPr>
            <p:cNvPr id="6" name="TextBox 119">
              <a:extLst>
                <a:ext uri="{FF2B5EF4-FFF2-40B4-BE49-F238E27FC236}">
                  <a16:creationId xmlns:a16="http://schemas.microsoft.com/office/drawing/2014/main" id="{790ABB71-595F-B65B-7E71-5B4A61E5DF13}"/>
                </a:ext>
              </a:extLst>
            </p:cNvPr>
            <p:cNvSpPr txBox="1"/>
            <p:nvPr/>
          </p:nvSpPr>
          <p:spPr>
            <a:xfrm>
              <a:off x="3681540" y="5929406"/>
              <a:ext cx="70121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RGPD</a:t>
              </a:r>
            </a:p>
            <a:p>
              <a:pPr algn="ctr"/>
              <a:endParaRPr lang="en-US" sz="1200" spc="300">
                <a:solidFill>
                  <a:schemeClr val="bg1">
                    <a:lumMod val="75000"/>
                  </a:schemeClr>
                </a:solidFill>
                <a:latin typeface="Century Gothic"/>
              </a:endParaRPr>
            </a:p>
          </p:txBody>
        </p:sp>
        <p:sp>
          <p:nvSpPr>
            <p:cNvPr id="7" name="TextBox 120">
              <a:extLst>
                <a:ext uri="{FF2B5EF4-FFF2-40B4-BE49-F238E27FC236}">
                  <a16:creationId xmlns:a16="http://schemas.microsoft.com/office/drawing/2014/main" id="{4C07BAB0-15FB-D155-6138-D1CAB40D25C7}"/>
                </a:ext>
              </a:extLst>
            </p:cNvPr>
            <p:cNvSpPr txBox="1"/>
            <p:nvPr/>
          </p:nvSpPr>
          <p:spPr>
            <a:xfrm>
              <a:off x="4922695" y="5929406"/>
              <a:ext cx="65915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Code</a:t>
              </a:r>
              <a:endParaRPr lang="fr-FR" b="1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  <p:sp>
          <p:nvSpPr>
            <p:cNvPr id="8" name="TextBox 121">
              <a:extLst>
                <a:ext uri="{FF2B5EF4-FFF2-40B4-BE49-F238E27FC236}">
                  <a16:creationId xmlns:a16="http://schemas.microsoft.com/office/drawing/2014/main" id="{FD15372D-E9D3-4C1D-3671-6BAE3F4989A2}"/>
                </a:ext>
              </a:extLst>
            </p:cNvPr>
            <p:cNvSpPr txBox="1"/>
            <p:nvPr/>
          </p:nvSpPr>
          <p:spPr>
            <a:xfrm>
              <a:off x="5588601" y="5920225"/>
              <a:ext cx="1470019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Accessibilité</a:t>
              </a:r>
              <a:endParaRPr lang="fr-FR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AD8529B-1B5B-E46E-4C17-7DF6ECF1BF21}"/>
                </a:ext>
              </a:extLst>
            </p:cNvPr>
            <p:cNvSpPr txBox="1"/>
            <p:nvPr/>
          </p:nvSpPr>
          <p:spPr>
            <a:xfrm>
              <a:off x="896039" y="5917894"/>
              <a:ext cx="796887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>
                  <a:solidFill>
                    <a:srgbClr val="BFBFBF"/>
                  </a:solidFill>
                  <a:ea typeface="Calibri"/>
                  <a:cs typeface="Calibri"/>
                </a:rPr>
                <a:t>Home</a:t>
              </a:r>
            </a:p>
          </p:txBody>
        </p:sp>
        <p:sp>
          <p:nvSpPr>
            <p:cNvPr id="11" name="TextBox 121">
              <a:extLst>
                <a:ext uri="{FF2B5EF4-FFF2-40B4-BE49-F238E27FC236}">
                  <a16:creationId xmlns:a16="http://schemas.microsoft.com/office/drawing/2014/main" id="{B639ECFC-8B6C-DB16-378C-87C43A1531AF}"/>
                </a:ext>
              </a:extLst>
            </p:cNvPr>
            <p:cNvSpPr txBox="1"/>
            <p:nvPr/>
          </p:nvSpPr>
          <p:spPr>
            <a:xfrm>
              <a:off x="7020201" y="5929405"/>
              <a:ext cx="2260748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200" b="1" spc="30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Prétraitement</a:t>
              </a:r>
              <a:endParaRPr lang="fr-FR" err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TextBox 121">
              <a:extLst>
                <a:ext uri="{FF2B5EF4-FFF2-40B4-BE49-F238E27FC236}">
                  <a16:creationId xmlns:a16="http://schemas.microsoft.com/office/drawing/2014/main" id="{CC5A3224-E26C-DB5E-F3AD-FACA080C4995}"/>
                </a:ext>
              </a:extLst>
            </p:cNvPr>
            <p:cNvSpPr txBox="1"/>
            <p:nvPr/>
          </p:nvSpPr>
          <p:spPr>
            <a:xfrm>
              <a:off x="9499213" y="5929404"/>
              <a:ext cx="1636025" cy="276999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spc="300" err="1">
                  <a:solidFill>
                    <a:schemeClr val="bg1"/>
                  </a:solidFill>
                  <a:ea typeface="+mn-lt"/>
                  <a:cs typeface="+mn-lt"/>
                </a:rPr>
                <a:t>Outils</a:t>
              </a:r>
              <a:r>
                <a:rPr lang="en-US" sz="1200" b="1" spc="300">
                  <a:solidFill>
                    <a:schemeClr val="bg1"/>
                  </a:solidFill>
                  <a:ea typeface="+mn-lt"/>
                  <a:cs typeface="+mn-lt"/>
                </a:rPr>
                <a:t> Analyse</a:t>
              </a:r>
              <a:endParaRPr lang="fr-FR"/>
            </a:p>
          </p:txBody>
        </p:sp>
      </p:grp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0A2305AB-B724-997E-C84F-0C7B96D5DC03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9B76B5-7F26-9D07-2321-DE6ED91A55E5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5211B2ED-E15A-39E1-6169-9AF50BECB382}"/>
              </a:ext>
            </a:extLst>
          </p:cNvPr>
          <p:cNvSpPr/>
          <p:nvPr/>
        </p:nvSpPr>
        <p:spPr>
          <a:xfrm>
            <a:off x="10191575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2" name="Group 68">
            <a:extLst>
              <a:ext uri="{FF2B5EF4-FFF2-40B4-BE49-F238E27FC236}">
                <a16:creationId xmlns:a16="http://schemas.microsoft.com/office/drawing/2014/main" id="{78C664A6-F205-1A74-050B-21FF1C498598}"/>
              </a:ext>
            </a:extLst>
          </p:cNvPr>
          <p:cNvGrpSpPr/>
          <p:nvPr/>
        </p:nvGrpSpPr>
        <p:grpSpPr>
          <a:xfrm>
            <a:off x="11582167" y="6231789"/>
            <a:ext cx="370228" cy="399455"/>
            <a:chOff x="10261379" y="2923923"/>
            <a:chExt cx="723900" cy="781049"/>
          </a:xfrm>
          <a:gradFill>
            <a:gsLst>
              <a:gs pos="0">
                <a:srgbClr val="E682BB"/>
              </a:gs>
              <a:gs pos="90000">
                <a:srgbClr val="8E54E9"/>
              </a:gs>
            </a:gsLst>
            <a:lin ang="13200000" scaled="0"/>
          </a:gradFill>
          <a:effectLst>
            <a:outerShdw blurRad="292100" sx="144000" sy="144000" algn="ctr" rotWithShape="0">
              <a:srgbClr val="E682BB">
                <a:alpha val="54000"/>
              </a:srgbClr>
            </a:outerShdw>
          </a:effectLst>
        </p:grpSpPr>
        <p:sp>
          <p:nvSpPr>
            <p:cNvPr id="20" name="Freeform: Shape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0D67C014-5BF1-595E-06D2-C902439E73B3}"/>
                </a:ext>
              </a:extLst>
            </p:cNvPr>
            <p:cNvSpPr/>
            <p:nvPr/>
          </p:nvSpPr>
          <p:spPr>
            <a:xfrm>
              <a:off x="10566179" y="2923923"/>
              <a:ext cx="114300" cy="419100"/>
            </a:xfrm>
            <a:custGeom>
              <a:avLst/>
              <a:gdLst>
                <a:gd name="connsiteX0" fmla="*/ 0 w 114300"/>
                <a:gd name="connsiteY0" fmla="*/ 0 h 419100"/>
                <a:gd name="connsiteX1" fmla="*/ 114300 w 114300"/>
                <a:gd name="connsiteY1" fmla="*/ 0 h 419100"/>
                <a:gd name="connsiteX2" fmla="*/ 114300 w 114300"/>
                <a:gd name="connsiteY2" fmla="*/ 419100 h 419100"/>
                <a:gd name="connsiteX3" fmla="*/ 0 w 114300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19100">
                  <a:moveTo>
                    <a:pt x="0" y="0"/>
                  </a:moveTo>
                  <a:lnTo>
                    <a:pt x="114300" y="0"/>
                  </a:lnTo>
                  <a:lnTo>
                    <a:pt x="114300" y="41910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67">
              <a:hlinkClick r:id="rId2" action="ppaction://hlinksldjump"/>
              <a:extLst>
                <a:ext uri="{FF2B5EF4-FFF2-40B4-BE49-F238E27FC236}">
                  <a16:creationId xmlns:a16="http://schemas.microsoft.com/office/drawing/2014/main" id="{D9AD681E-AC8B-D276-B466-05AA34DAD003}"/>
                </a:ext>
              </a:extLst>
            </p:cNvPr>
            <p:cNvSpPr/>
            <p:nvPr/>
          </p:nvSpPr>
          <p:spPr>
            <a:xfrm>
              <a:off x="10261379" y="3046795"/>
              <a:ext cx="723900" cy="658177"/>
            </a:xfrm>
            <a:custGeom>
              <a:avLst/>
              <a:gdLst>
                <a:gd name="connsiteX0" fmla="*/ 569595 w 723900"/>
                <a:gd name="connsiteY0" fmla="*/ 0 h 658177"/>
                <a:gd name="connsiteX1" fmla="*/ 503873 w 723900"/>
                <a:gd name="connsiteY1" fmla="*/ 93345 h 658177"/>
                <a:gd name="connsiteX2" fmla="*/ 609600 w 723900"/>
                <a:gd name="connsiteY2" fmla="*/ 296228 h 658177"/>
                <a:gd name="connsiteX3" fmla="*/ 361950 w 723900"/>
                <a:gd name="connsiteY3" fmla="*/ 543878 h 658177"/>
                <a:gd name="connsiteX4" fmla="*/ 114300 w 723900"/>
                <a:gd name="connsiteY4" fmla="*/ 296228 h 658177"/>
                <a:gd name="connsiteX5" fmla="*/ 220027 w 723900"/>
                <a:gd name="connsiteY5" fmla="*/ 93345 h 658177"/>
                <a:gd name="connsiteX6" fmla="*/ 154305 w 723900"/>
                <a:gd name="connsiteY6" fmla="*/ 0 h 658177"/>
                <a:gd name="connsiteX7" fmla="*/ 0 w 723900"/>
                <a:gd name="connsiteY7" fmla="*/ 296228 h 658177"/>
                <a:gd name="connsiteX8" fmla="*/ 361950 w 723900"/>
                <a:gd name="connsiteY8" fmla="*/ 658178 h 658177"/>
                <a:gd name="connsiteX9" fmla="*/ 723900 w 723900"/>
                <a:gd name="connsiteY9" fmla="*/ 296228 h 658177"/>
                <a:gd name="connsiteX10" fmla="*/ 569595 w 723900"/>
                <a:gd name="connsiteY10" fmla="*/ 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658177">
                  <a:moveTo>
                    <a:pt x="569595" y="0"/>
                  </a:moveTo>
                  <a:lnTo>
                    <a:pt x="503873" y="93345"/>
                  </a:lnTo>
                  <a:cubicBezTo>
                    <a:pt x="567690" y="138113"/>
                    <a:pt x="609600" y="212408"/>
                    <a:pt x="609600" y="296228"/>
                  </a:cubicBezTo>
                  <a:cubicBezTo>
                    <a:pt x="609600" y="432435"/>
                    <a:pt x="498158" y="543878"/>
                    <a:pt x="361950" y="543878"/>
                  </a:cubicBezTo>
                  <a:cubicBezTo>
                    <a:pt x="225743" y="543878"/>
                    <a:pt x="114300" y="432435"/>
                    <a:pt x="114300" y="296228"/>
                  </a:cubicBezTo>
                  <a:cubicBezTo>
                    <a:pt x="114300" y="212408"/>
                    <a:pt x="156210" y="138113"/>
                    <a:pt x="220027" y="93345"/>
                  </a:cubicBezTo>
                  <a:lnTo>
                    <a:pt x="154305" y="0"/>
                  </a:lnTo>
                  <a:cubicBezTo>
                    <a:pt x="60960" y="64770"/>
                    <a:pt x="0" y="173355"/>
                    <a:pt x="0" y="296228"/>
                  </a:cubicBezTo>
                  <a:cubicBezTo>
                    <a:pt x="0" y="496253"/>
                    <a:pt x="161925" y="658178"/>
                    <a:pt x="361950" y="658178"/>
                  </a:cubicBezTo>
                  <a:cubicBezTo>
                    <a:pt x="561975" y="658178"/>
                    <a:pt x="723900" y="496253"/>
                    <a:pt x="723900" y="296228"/>
                  </a:cubicBezTo>
                  <a:cubicBezTo>
                    <a:pt x="723900" y="173355"/>
                    <a:pt x="662940" y="64770"/>
                    <a:pt x="5695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" name="Image 3" descr="Une image contenant cercle, Art fracta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30E8D522-AF3F-27EB-2AF6-3BA0D333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357" y="-126381"/>
            <a:ext cx="2210719" cy="2229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2BC8F4D-E7AA-B5FD-A6E4-2C1FFB133D1B}"/>
              </a:ext>
            </a:extLst>
          </p:cNvPr>
          <p:cNvSpPr txBox="1"/>
          <p:nvPr/>
        </p:nvSpPr>
        <p:spPr>
          <a:xfrm>
            <a:off x="3978348" y="136915"/>
            <a:ext cx="27505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u="sng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Outils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E9E88FF-1C6F-4F26-3B23-DAEFF4B3370F}"/>
              </a:ext>
            </a:extLst>
          </p:cNvPr>
          <p:cNvCxnSpPr/>
          <p:nvPr/>
        </p:nvCxnSpPr>
        <p:spPr>
          <a:xfrm flipH="1">
            <a:off x="6682940" y="2273297"/>
            <a:ext cx="29028" cy="35541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09E4136-6923-2980-FC84-D4E8540D34BF}"/>
              </a:ext>
            </a:extLst>
          </p:cNvPr>
          <p:cNvSpPr txBox="1"/>
          <p:nvPr/>
        </p:nvSpPr>
        <p:spPr>
          <a:xfrm>
            <a:off x="3771689" y="958070"/>
            <a:ext cx="3178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Analyse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sémantique</a:t>
            </a:r>
            <a:endParaRPr lang="fr-FR" sz="28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C57DA1C-4FB6-E71C-DC9F-B1601DCFC3C3}"/>
              </a:ext>
            </a:extLst>
          </p:cNvPr>
          <p:cNvSpPr txBox="1"/>
          <p:nvPr/>
        </p:nvSpPr>
        <p:spPr>
          <a:xfrm>
            <a:off x="329609" y="1773866"/>
            <a:ext cx="4710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Utilisation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de techniques NLP pour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extraire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des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informations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contextuelles</a:t>
            </a:r>
            <a:endParaRPr lang="fr-FR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9" name="Image 28" descr="Une image contenant Graphique, clipart, Police, graphisme&#10;&#10;Description générée automatiquement">
            <a:extLst>
              <a:ext uri="{FF2B5EF4-FFF2-40B4-BE49-F238E27FC236}">
                <a16:creationId xmlns:a16="http://schemas.microsoft.com/office/drawing/2014/main" id="{A4427ADD-1B25-697C-ACAD-18225921C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958" y="2523462"/>
            <a:ext cx="1053527" cy="1146545"/>
          </a:xfrm>
          <a:prstGeom prst="rect">
            <a:avLst/>
          </a:prstGeom>
        </p:spPr>
      </p:pic>
      <p:pic>
        <p:nvPicPr>
          <p:cNvPr id="31" name="Image 30" descr="Une image contenant Graphique, Police, logo, cercle&#10;&#10;Description générée automatiquement">
            <a:extLst>
              <a:ext uri="{FF2B5EF4-FFF2-40B4-BE49-F238E27FC236}">
                <a16:creationId xmlns:a16="http://schemas.microsoft.com/office/drawing/2014/main" id="{05AFFA5C-C6C9-74D4-7084-4599B5C3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46" y="2479276"/>
            <a:ext cx="1834118" cy="986821"/>
          </a:xfrm>
          <a:prstGeom prst="rect">
            <a:avLst/>
          </a:prstGeom>
        </p:spPr>
      </p:pic>
      <p:pic>
        <p:nvPicPr>
          <p:cNvPr id="33" name="Image 32" descr="Une image contenant Police, Graphique, logo, capture d’écran&#10;&#10;Description générée automatiquement">
            <a:extLst>
              <a:ext uri="{FF2B5EF4-FFF2-40B4-BE49-F238E27FC236}">
                <a16:creationId xmlns:a16="http://schemas.microsoft.com/office/drawing/2014/main" id="{FAF68AEF-F48A-B229-DFCF-3F2F16EF8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3" y="2922535"/>
            <a:ext cx="2339163" cy="1517975"/>
          </a:xfrm>
          <a:prstGeom prst="rect">
            <a:avLst/>
          </a:prstGeom>
        </p:spPr>
      </p:pic>
      <p:pic>
        <p:nvPicPr>
          <p:cNvPr id="35" name="Image 3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0464040-229E-ED21-319F-47A897DCE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648" y="3427228"/>
            <a:ext cx="1146545" cy="1146545"/>
          </a:xfrm>
          <a:prstGeom prst="rect">
            <a:avLst/>
          </a:prstGeom>
        </p:spPr>
      </p:pic>
      <p:pic>
        <p:nvPicPr>
          <p:cNvPr id="37" name="Image 3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DF6F836-7933-CFA3-E694-E8717007A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069" y="4379433"/>
            <a:ext cx="1984745" cy="774996"/>
          </a:xfrm>
          <a:prstGeom prst="rect">
            <a:avLst/>
          </a:prstGeom>
        </p:spPr>
      </p:pic>
      <p:pic>
        <p:nvPicPr>
          <p:cNvPr id="39" name="Image 3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A304CD87-FB03-35DC-90E5-4475288903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346" y="4391025"/>
            <a:ext cx="2774213" cy="769533"/>
          </a:xfrm>
          <a:prstGeom prst="rect">
            <a:avLst/>
          </a:prstGeom>
        </p:spPr>
      </p:pic>
      <p:pic>
        <p:nvPicPr>
          <p:cNvPr id="41" name="Image 40" descr="Une image contenant boisson gazeuse, Graphique, poubelle, conception&#10;&#10;Description générée automatiquement">
            <a:extLst>
              <a:ext uri="{FF2B5EF4-FFF2-40B4-BE49-F238E27FC236}">
                <a16:creationId xmlns:a16="http://schemas.microsoft.com/office/drawing/2014/main" id="{E8F9FA6B-6450-E4A0-F444-EAC39B7C37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299" y="5060543"/>
            <a:ext cx="1247333" cy="883611"/>
          </a:xfrm>
          <a:prstGeom prst="rect">
            <a:avLst/>
          </a:prstGeom>
        </p:spPr>
      </p:pic>
      <p:pic>
        <p:nvPicPr>
          <p:cNvPr id="43" name="Image 42" descr="Une image contenant Police, Graphique, logo, Bleu électrique&#10;&#10;Description générée automatiquement">
            <a:extLst>
              <a:ext uri="{FF2B5EF4-FFF2-40B4-BE49-F238E27FC236}">
                <a16:creationId xmlns:a16="http://schemas.microsoft.com/office/drawing/2014/main" id="{FEA47616-C5BC-2F81-DB7C-15DC69873B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9334" y="2612287"/>
            <a:ext cx="3386028" cy="968892"/>
          </a:xfrm>
          <a:prstGeom prst="rect">
            <a:avLst/>
          </a:prstGeom>
        </p:spPr>
      </p:pic>
      <p:pic>
        <p:nvPicPr>
          <p:cNvPr id="45" name="Image 44" descr="Une image contenant Police, Graphique, logo, capture d’écran&#10;&#10;Description générée automatiquement">
            <a:extLst>
              <a:ext uri="{FF2B5EF4-FFF2-40B4-BE49-F238E27FC236}">
                <a16:creationId xmlns:a16="http://schemas.microsoft.com/office/drawing/2014/main" id="{CE585D07-CA10-4B79-E59B-FA776715B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418" y="3498465"/>
            <a:ext cx="2720163" cy="1757207"/>
          </a:xfrm>
          <a:prstGeom prst="rect">
            <a:avLst/>
          </a:prstGeom>
        </p:spPr>
      </p:pic>
      <p:pic>
        <p:nvPicPr>
          <p:cNvPr id="47" name="Image 46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C346388-4FEF-DEF6-A8D7-C62BACCF6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437" y="3498111"/>
            <a:ext cx="2147776" cy="214777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2E69843-E970-2AFE-2F13-8DC88C4E9A39}"/>
              </a:ext>
            </a:extLst>
          </p:cNvPr>
          <p:cNvSpPr txBox="1"/>
          <p:nvPr/>
        </p:nvSpPr>
        <p:spPr>
          <a:xfrm>
            <a:off x="6531934" y="1747285"/>
            <a:ext cx="4710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Conversion des formats de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fichiers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pour </a:t>
            </a:r>
            <a:r>
              <a:rPr lang="en-US" sz="200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l'analyse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 </a:t>
            </a:r>
            <a:endParaRPr lang="fr-FR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3" name="Image 2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81D3C50E-DDCB-2E55-CC7D-88242781FB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6046" y="3858598"/>
            <a:ext cx="1905000" cy="6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revision>1</cp:revision>
  <dcterms:created xsi:type="dcterms:W3CDTF">2023-01-22T07:41:50Z</dcterms:created>
  <dcterms:modified xsi:type="dcterms:W3CDTF">2024-02-12T14:23:27Z</dcterms:modified>
</cp:coreProperties>
</file>