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資料庫系統</a:t>
            </a:r>
            <a:r>
              <a:rPr lang="en-US" altLang="zh-TW" dirty="0" smtClean="0"/>
              <a:t>-</a:t>
            </a:r>
            <a:r>
              <a:rPr lang="zh-TW" altLang="en-US" dirty="0" smtClean="0"/>
              <a:t>網路服飾店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第</a:t>
            </a:r>
            <a:r>
              <a:rPr lang="en-US" altLang="zh-TW" dirty="0" smtClean="0"/>
              <a:t>17</a:t>
            </a:r>
            <a:r>
              <a:rPr lang="zh-TW" altLang="en-US" dirty="0" smtClean="0"/>
              <a:t>組</a:t>
            </a:r>
            <a:r>
              <a:rPr lang="en-US" altLang="zh-TW" dirty="0" smtClean="0"/>
              <a:t>104820004</a:t>
            </a:r>
            <a:r>
              <a:rPr lang="zh-TW" altLang="en-US" dirty="0" smtClean="0"/>
              <a:t>湯忠禮</a:t>
            </a:r>
            <a:endParaRPr lang="en-US" altLang="zh-TW" dirty="0" smtClean="0"/>
          </a:p>
          <a:p>
            <a:r>
              <a:rPr lang="en-US" altLang="zh-TW" dirty="0" smtClean="0"/>
              <a:t>104820006</a:t>
            </a:r>
            <a:r>
              <a:rPr lang="zh-TW" altLang="en-US" dirty="0" smtClean="0"/>
              <a:t>莊秉凡</a:t>
            </a:r>
            <a:endParaRPr lang="en-US" altLang="zh-TW" dirty="0" smtClean="0"/>
          </a:p>
          <a:p>
            <a:r>
              <a:rPr lang="en-US" altLang="zh-TW" dirty="0" smtClean="0"/>
              <a:t>104820011</a:t>
            </a:r>
            <a:r>
              <a:rPr lang="zh-TW" altLang="en-US" dirty="0" smtClean="0"/>
              <a:t>楊宗翰</a:t>
            </a:r>
            <a:endParaRPr lang="en-US" altLang="zh-TW" dirty="0" smtClean="0"/>
          </a:p>
          <a:p>
            <a:r>
              <a:rPr lang="en-US" altLang="zh-TW" dirty="0" smtClean="0"/>
              <a:t>104820021</a:t>
            </a:r>
            <a:r>
              <a:rPr lang="zh-TW" altLang="en-US" dirty="0" smtClean="0"/>
              <a:t>官茂原</a:t>
            </a:r>
            <a:endParaRPr lang="en-US" altLang="zh-TW" dirty="0" smtClean="0"/>
          </a:p>
          <a:p>
            <a:r>
              <a:rPr lang="en-US" altLang="zh-TW" dirty="0" smtClean="0"/>
              <a:t>104820027</a:t>
            </a:r>
            <a:r>
              <a:rPr lang="zh-TW" altLang="en-US" dirty="0" smtClean="0"/>
              <a:t>黃千豪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79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0961" y="1337733"/>
            <a:ext cx="10984582" cy="4645232"/>
          </a:xfrm>
        </p:spPr>
        <p:txBody>
          <a:bodyPr/>
          <a:lstStyle/>
          <a:p>
            <a:r>
              <a:rPr lang="zh-TW" altLang="zh-TW" sz="2000" dirty="0" smtClean="0"/>
              <a:t>目標</a:t>
            </a:r>
            <a:r>
              <a:rPr lang="zh-TW" altLang="zh-TW" sz="2000" dirty="0"/>
              <a:t>完成一個完整線上服飾系統，名稱為：「網路服飾店」，其能讓使用者可以在網上訂購、搜索、瀏覽 服飾，方便並且省時間，另外也可節省實體服飾店的費用花費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zh-TW" sz="2000" dirty="0"/>
              <a:t>本系統主要目標為</a:t>
            </a:r>
            <a:r>
              <a:rPr lang="zh-TW" altLang="zh-TW" sz="2000" dirty="0" smtClean="0"/>
              <a:t>：</a:t>
            </a:r>
            <a:endParaRPr lang="en-US" altLang="zh-TW" sz="2000" dirty="0" smtClean="0"/>
          </a:p>
          <a:p>
            <a:pPr lvl="1"/>
            <a:r>
              <a:rPr lang="zh-TW" altLang="zh-TW" sz="2000" dirty="0"/>
              <a:t>顧客可以瀏覽、搜索、訂購</a:t>
            </a:r>
            <a:r>
              <a:rPr lang="zh-TW" altLang="zh-TW" sz="2000" dirty="0" smtClean="0"/>
              <a:t>服飾</a:t>
            </a:r>
            <a:endParaRPr lang="en-US" altLang="zh-TW" sz="2000" dirty="0" smtClean="0"/>
          </a:p>
          <a:p>
            <a:pPr lvl="1"/>
            <a:r>
              <a:rPr lang="zh-TW" altLang="zh-TW" sz="2000" dirty="0"/>
              <a:t>管理者可以管理服飾的數量與上下架狀況 </a:t>
            </a:r>
            <a:endParaRPr lang="en-US" altLang="zh-TW" sz="2000" dirty="0" smtClean="0"/>
          </a:p>
          <a:p>
            <a:pPr lvl="1"/>
            <a:r>
              <a:rPr lang="zh-TW" altLang="zh-TW" sz="2000" dirty="0"/>
              <a:t>顧客可以查詢目前訂單之狀況 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0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5314" y="127221"/>
            <a:ext cx="10131425" cy="81282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2" name="內容版面配置區 5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74" y="127221"/>
            <a:ext cx="7338481" cy="6659218"/>
          </a:xfrm>
        </p:spPr>
      </p:pic>
    </p:spTree>
    <p:extLst>
      <p:ext uri="{BB962C8B-B14F-4D97-AF65-F5344CB8AC3E}">
        <p14:creationId xmlns:p14="http://schemas.microsoft.com/office/powerpoint/2010/main" val="153152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647413" y="321894"/>
            <a:ext cx="12192000" cy="5233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   </a:t>
            </a:r>
            <a:r>
              <a:rPr lang="en-US" altLang="zh-TW" dirty="0" err="1" smtClean="0"/>
              <a:t>er</a:t>
            </a:r>
            <a:r>
              <a:rPr lang="en-US" altLang="zh-TW" dirty="0" smtClean="0"/>
              <a:t> Diagram</a:t>
            </a:r>
            <a:endParaRPr lang="zh-TW" altLang="en-US" dirty="0"/>
          </a:p>
        </p:txBody>
      </p:sp>
      <p:pic>
        <p:nvPicPr>
          <p:cNvPr id="61" name="內容版面配置區 6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77" y="1"/>
            <a:ext cx="5793548" cy="6858000"/>
          </a:xfrm>
        </p:spPr>
      </p:pic>
    </p:spTree>
    <p:extLst>
      <p:ext uri="{BB962C8B-B14F-4D97-AF65-F5344CB8AC3E}">
        <p14:creationId xmlns:p14="http://schemas.microsoft.com/office/powerpoint/2010/main" val="10343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54563"/>
              </p:ext>
            </p:extLst>
          </p:nvPr>
        </p:nvGraphicFramePr>
        <p:xfrm>
          <a:off x="2557529" y="1952188"/>
          <a:ext cx="1626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PERSON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094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ID</a:t>
                      </a:r>
                    </a:p>
                    <a:p>
                      <a:r>
                        <a:rPr lang="en-US" altLang="zh-TW" u="none" dirty="0" smtClean="0"/>
                        <a:t>Password</a:t>
                      </a:r>
                    </a:p>
                    <a:p>
                      <a:r>
                        <a:rPr lang="en-US" altLang="zh-TW" u="none" dirty="0" smtClean="0"/>
                        <a:t>Name</a:t>
                      </a:r>
                    </a:p>
                    <a:p>
                      <a:r>
                        <a:rPr lang="en-US" altLang="zh-TW" u="none" dirty="0" smtClean="0"/>
                        <a:t>Email</a:t>
                      </a:r>
                    </a:p>
                    <a:p>
                      <a:r>
                        <a:rPr lang="en-US" altLang="zh-TW" u="none" dirty="0" smtClean="0"/>
                        <a:t>Cellphone</a:t>
                      </a:r>
                    </a:p>
                    <a:p>
                      <a:r>
                        <a:rPr lang="en-US" altLang="zh-TW" u="none" dirty="0" smtClean="0"/>
                        <a:t>Address</a:t>
                      </a:r>
                    </a:p>
                    <a:p>
                      <a:r>
                        <a:rPr lang="en-US" altLang="zh-TW" u="none" dirty="0" smtClean="0"/>
                        <a:t>Position</a:t>
                      </a:r>
                      <a:endParaRPr lang="zh-TW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04414"/>
              </p:ext>
            </p:extLst>
          </p:nvPr>
        </p:nvGraphicFramePr>
        <p:xfrm>
          <a:off x="7995805" y="1183074"/>
          <a:ext cx="163763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u="none" dirty="0" smtClean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078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ID</a:t>
                      </a:r>
                    </a:p>
                    <a:p>
                      <a:r>
                        <a:rPr lang="en-US" altLang="zh-TW" u="none" dirty="0" smtClean="0"/>
                        <a:t>Name</a:t>
                      </a:r>
                      <a:endParaRPr lang="en-US" altLang="zh-TW" u="none" baseline="0" dirty="0" smtClean="0"/>
                    </a:p>
                    <a:p>
                      <a:r>
                        <a:rPr lang="en-US" altLang="zh-TW" u="none" baseline="0" dirty="0" smtClean="0"/>
                        <a:t>Price</a:t>
                      </a:r>
                    </a:p>
                    <a:p>
                      <a:r>
                        <a:rPr lang="en-US" altLang="zh-TW" u="none" baseline="0" dirty="0" smtClean="0"/>
                        <a:t>Color</a:t>
                      </a:r>
                    </a:p>
                    <a:p>
                      <a:r>
                        <a:rPr lang="en-US" altLang="zh-TW" u="none" baseline="0" dirty="0" smtClean="0"/>
                        <a:t>Size</a:t>
                      </a:r>
                    </a:p>
                    <a:p>
                      <a:r>
                        <a:rPr lang="en-US" altLang="zh-TW" u="none" baseline="0" dirty="0" smtClean="0"/>
                        <a:t>Stock</a:t>
                      </a:r>
                    </a:p>
                    <a:p>
                      <a:r>
                        <a:rPr lang="en-US" altLang="zh-TW" u="none" dirty="0" smtClean="0"/>
                        <a:t>ImagePath</a:t>
                      </a:r>
                    </a:p>
                    <a:p>
                      <a:r>
                        <a:rPr lang="en-US" altLang="zh-TW" u="none" dirty="0" smtClean="0"/>
                        <a:t>Category</a:t>
                      </a:r>
                    </a:p>
                    <a:p>
                      <a:r>
                        <a:rPr lang="en-US" altLang="zh-TW" u="none" dirty="0" smtClean="0"/>
                        <a:t>Subcategory</a:t>
                      </a:r>
                    </a:p>
                    <a:p>
                      <a:r>
                        <a:rPr lang="en-US" altLang="zh-TW" u="none" dirty="0" smtClean="0"/>
                        <a:t>MID</a:t>
                      </a:r>
                    </a:p>
                    <a:p>
                      <a:r>
                        <a:rPr lang="en-US" altLang="zh-TW" u="none" dirty="0" smtClean="0"/>
                        <a:t>Date</a:t>
                      </a:r>
                      <a:endParaRPr lang="zh-TW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42149"/>
              </p:ext>
            </p:extLst>
          </p:nvPr>
        </p:nvGraphicFramePr>
        <p:xfrm>
          <a:off x="5271319" y="3162162"/>
          <a:ext cx="16376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ON_SALE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438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PID</a:t>
                      </a:r>
                    </a:p>
                    <a:p>
                      <a:r>
                        <a:rPr lang="en-US" altLang="zh-TW" u="none" dirty="0" smtClean="0"/>
                        <a:t>Date</a:t>
                      </a:r>
                    </a:p>
                    <a:p>
                      <a:r>
                        <a:rPr lang="en-US" altLang="zh-TW" u="none" dirty="0" smtClean="0"/>
                        <a:t>Price</a:t>
                      </a:r>
                      <a:endParaRPr lang="zh-TW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42882"/>
              </p:ext>
            </p:extLst>
          </p:nvPr>
        </p:nvGraphicFramePr>
        <p:xfrm>
          <a:off x="5271319" y="4679001"/>
          <a:ext cx="163763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457">
                <a:tc>
                  <a:txBody>
                    <a:bodyPr/>
                    <a:lstStyle/>
                    <a:p>
                      <a:pPr algn="ctr"/>
                      <a:r>
                        <a:rPr lang="en-US" altLang="zh-TW" u="none" dirty="0" smtClean="0"/>
                        <a:t>ORDER</a:t>
                      </a:r>
                      <a:endParaRPr lang="zh-TW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827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ID</a:t>
                      </a:r>
                    </a:p>
                    <a:p>
                      <a:r>
                        <a:rPr lang="en-US" altLang="zh-TW" u="none" dirty="0" smtClean="0"/>
                        <a:t>State</a:t>
                      </a:r>
                    </a:p>
                    <a:p>
                      <a:r>
                        <a:rPr lang="en-US" altLang="zh-TW" dirty="0" smtClean="0"/>
                        <a:t>Shipment</a:t>
                      </a:r>
                    </a:p>
                    <a:p>
                      <a:r>
                        <a:rPr lang="en-US" altLang="zh-TW" dirty="0" smtClean="0"/>
                        <a:t>Pay_type</a:t>
                      </a:r>
                    </a:p>
                    <a:p>
                      <a:r>
                        <a:rPr lang="en-US" altLang="zh-TW" dirty="0" smtClean="0"/>
                        <a:t>Time</a:t>
                      </a:r>
                    </a:p>
                    <a:p>
                      <a:r>
                        <a:rPr lang="en-US" altLang="zh-TW" dirty="0" smtClean="0"/>
                        <a:t>CID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19238"/>
              </p:ext>
            </p:extLst>
          </p:nvPr>
        </p:nvGraphicFramePr>
        <p:xfrm>
          <a:off x="5271319" y="1877135"/>
          <a:ext cx="163763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7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Favorite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3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PID</a:t>
                      </a:r>
                    </a:p>
                    <a:p>
                      <a:r>
                        <a:rPr lang="en-US" altLang="zh-TW" u="sng" dirty="0" smtClean="0"/>
                        <a:t>CID</a:t>
                      </a:r>
                      <a:endParaRPr lang="en-US" altLang="zh-TW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55160"/>
              </p:ext>
            </p:extLst>
          </p:nvPr>
        </p:nvGraphicFramePr>
        <p:xfrm>
          <a:off x="5282015" y="339042"/>
          <a:ext cx="162693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2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SHOPPINGCAR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099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PID</a:t>
                      </a:r>
                    </a:p>
                    <a:p>
                      <a:r>
                        <a:rPr lang="en-US" altLang="zh-TW" u="sng" dirty="0" smtClean="0"/>
                        <a:t>CID</a:t>
                      </a:r>
                    </a:p>
                    <a:p>
                      <a:r>
                        <a:rPr lang="en-US" altLang="zh-TW" u="none" dirty="0" smtClean="0"/>
                        <a:t>Quantity</a:t>
                      </a:r>
                      <a:endParaRPr lang="zh-TW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35636"/>
              </p:ext>
            </p:extLst>
          </p:nvPr>
        </p:nvGraphicFramePr>
        <p:xfrm>
          <a:off x="7995805" y="5090481"/>
          <a:ext cx="16376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2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ORDERITEM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395">
                <a:tc>
                  <a:txBody>
                    <a:bodyPr/>
                    <a:lstStyle/>
                    <a:p>
                      <a:r>
                        <a:rPr lang="en-US" altLang="zh-TW" u="sng" dirty="0" smtClean="0"/>
                        <a:t>PID</a:t>
                      </a:r>
                    </a:p>
                    <a:p>
                      <a:r>
                        <a:rPr lang="en-US" altLang="zh-TW" u="sng" dirty="0" smtClean="0"/>
                        <a:t>OID</a:t>
                      </a:r>
                    </a:p>
                    <a:p>
                      <a:r>
                        <a:rPr lang="en-US" altLang="zh-TW" u="none" dirty="0" smtClean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H="1" flipV="1">
            <a:off x="4184464" y="2506617"/>
            <a:ext cx="438487" cy="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5400000">
            <a:off x="4290712" y="1515314"/>
            <a:ext cx="1323543" cy="659063"/>
          </a:xfrm>
          <a:prstGeom prst="bentConnector3">
            <a:avLst>
              <a:gd name="adj1" fmla="val -2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 rot="10800000">
            <a:off x="4622951" y="2506618"/>
            <a:ext cx="648368" cy="222811"/>
          </a:xfrm>
          <a:prstGeom prst="bentConnector3">
            <a:avLst>
              <a:gd name="adj1" fmla="val 1001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 rot="16200000" flipV="1">
            <a:off x="3011430" y="4340950"/>
            <a:ext cx="3871411" cy="648368"/>
          </a:xfrm>
          <a:prstGeom prst="bentConnector3">
            <a:avLst>
              <a:gd name="adj1" fmla="val -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582860" y="1746417"/>
            <a:ext cx="4129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/>
          <p:nvPr/>
        </p:nvCxnSpPr>
        <p:spPr>
          <a:xfrm rot="5400000" flipH="1" flipV="1">
            <a:off x="6864923" y="2981037"/>
            <a:ext cx="761965" cy="673909"/>
          </a:xfrm>
          <a:prstGeom prst="bentConnector3">
            <a:avLst>
              <a:gd name="adj1" fmla="val -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>
            <a:off x="6908951" y="2422623"/>
            <a:ext cx="673908" cy="514385"/>
          </a:xfrm>
          <a:prstGeom prst="bentConnector3">
            <a:avLst>
              <a:gd name="adj1" fmla="val 99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rot="16200000" flipH="1">
            <a:off x="6460617" y="1300379"/>
            <a:ext cx="1570577" cy="673908"/>
          </a:xfrm>
          <a:prstGeom prst="bentConnector3">
            <a:avLst>
              <a:gd name="adj1" fmla="val 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rot="10800000" flipV="1">
            <a:off x="4622953" y="4213361"/>
            <a:ext cx="3372853" cy="362786"/>
          </a:xfrm>
          <a:prstGeom prst="bentConnector3">
            <a:avLst>
              <a:gd name="adj1" fmla="val 48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/>
        </p:nvCxnSpPr>
        <p:spPr>
          <a:xfrm rot="16200000" flipV="1">
            <a:off x="6824927" y="4456907"/>
            <a:ext cx="1928811" cy="412946"/>
          </a:xfrm>
          <a:prstGeom prst="bentConnector3">
            <a:avLst>
              <a:gd name="adj1" fmla="val 1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6908951" y="5246430"/>
            <a:ext cx="405015" cy="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rot="10800000">
            <a:off x="7313967" y="5246430"/>
            <a:ext cx="681839" cy="664340"/>
          </a:xfrm>
          <a:prstGeom prst="bentConnector3">
            <a:avLst>
              <a:gd name="adj1" fmla="val 997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標題 1"/>
          <p:cNvSpPr>
            <a:spLocks noGrp="1"/>
          </p:cNvSpPr>
          <p:nvPr>
            <p:ph type="title"/>
          </p:nvPr>
        </p:nvSpPr>
        <p:spPr>
          <a:xfrm>
            <a:off x="216302" y="100455"/>
            <a:ext cx="10131425" cy="81282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3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8000" dirty="0" smtClean="0"/>
              <a:t>The end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69801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1393</TotalTime>
  <Words>149</Words>
  <Application>Microsoft Office PowerPoint</Application>
  <PresentationFormat>寬螢幕</PresentationFormat>
  <Paragraphs>57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天體</vt:lpstr>
      <vt:lpstr>資料庫系統-網路服飾店</vt:lpstr>
      <vt:lpstr>簡介</vt:lpstr>
      <vt:lpstr>PowerPoint 簡報</vt:lpstr>
      <vt:lpstr>   er Diagram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資料庫系統</dc:title>
  <dc:creator>湯忠禮</dc:creator>
  <cp:lastModifiedBy>湯忠禮</cp:lastModifiedBy>
  <cp:revision>7</cp:revision>
  <dcterms:created xsi:type="dcterms:W3CDTF">2017-11-13T14:25:08Z</dcterms:created>
  <dcterms:modified xsi:type="dcterms:W3CDTF">2017-11-15T04:23:19Z</dcterms:modified>
</cp:coreProperties>
</file>