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76" r:id="rId3"/>
    <p:sldId id="283" r:id="rId4"/>
    <p:sldId id="261" r:id="rId5"/>
    <p:sldId id="273" r:id="rId6"/>
    <p:sldId id="260" r:id="rId7"/>
    <p:sldId id="259" r:id="rId8"/>
    <p:sldId id="264" r:id="rId9"/>
    <p:sldId id="262" r:id="rId10"/>
    <p:sldId id="263" r:id="rId11"/>
    <p:sldId id="269" r:id="rId12"/>
    <p:sldId id="266" r:id="rId13"/>
    <p:sldId id="267" r:id="rId14"/>
    <p:sldId id="270" r:id="rId15"/>
    <p:sldId id="275" r:id="rId16"/>
    <p:sldId id="274" r:id="rId17"/>
    <p:sldId id="277" r:id="rId18"/>
    <p:sldId id="271" r:id="rId19"/>
    <p:sldId id="278" r:id="rId20"/>
    <p:sldId id="284" r:id="rId21"/>
    <p:sldId id="287" r:id="rId22"/>
    <p:sldId id="279" r:id="rId23"/>
    <p:sldId id="280" r:id="rId24"/>
    <p:sldId id="286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81487-EABD-4DB1-8A46-7F959E66973F}" v="184" dt="2021-06-25T17:50:24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68460A-EF01-4D14-9278-5359D7790A0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A4BDD7-516A-43E1-BB24-7B6A6AAEDB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Introduction</a:t>
          </a:r>
        </a:p>
      </dgm:t>
    </dgm:pt>
    <dgm:pt modelId="{8085C0B9-FF5D-409E-93D3-07EF410D468E}" type="parTrans" cxnId="{888C214F-2A0C-489C-9ABC-D7A33B5AB4A0}">
      <dgm:prSet/>
      <dgm:spPr/>
      <dgm:t>
        <a:bodyPr/>
        <a:lstStyle/>
        <a:p>
          <a:endParaRPr lang="en-US"/>
        </a:p>
      </dgm:t>
    </dgm:pt>
    <dgm:pt modelId="{194EC238-2BB7-40C2-8C96-FDBCF9053D36}" type="sibTrans" cxnId="{888C214F-2A0C-489C-9ABC-D7A33B5AB4A0}">
      <dgm:prSet/>
      <dgm:spPr/>
      <dgm:t>
        <a:bodyPr/>
        <a:lstStyle/>
        <a:p>
          <a:endParaRPr lang="en-US"/>
        </a:p>
      </dgm:t>
    </dgm:pt>
    <dgm:pt modelId="{17358ED0-C57D-4F5C-94E2-DB6C63E854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Column Descriptions</a:t>
          </a:r>
        </a:p>
      </dgm:t>
    </dgm:pt>
    <dgm:pt modelId="{938F522A-E3EC-4502-AB34-2A83A56D8CC1}" type="parTrans" cxnId="{001AA182-B008-45FD-9007-3C0E4A2C9E2B}">
      <dgm:prSet/>
      <dgm:spPr/>
      <dgm:t>
        <a:bodyPr/>
        <a:lstStyle/>
        <a:p>
          <a:endParaRPr lang="en-US"/>
        </a:p>
      </dgm:t>
    </dgm:pt>
    <dgm:pt modelId="{E2A2514D-3E45-44F9-A642-F2B7277B6571}" type="sibTrans" cxnId="{001AA182-B008-45FD-9007-3C0E4A2C9E2B}">
      <dgm:prSet/>
      <dgm:spPr/>
      <dgm:t>
        <a:bodyPr/>
        <a:lstStyle/>
        <a:p>
          <a:endParaRPr lang="en-US"/>
        </a:p>
      </dgm:t>
    </dgm:pt>
    <dgm:pt modelId="{B11AB876-0D12-4C41-A3C7-BAA9E5E611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Exploratory</a:t>
          </a:r>
        </a:p>
      </dgm:t>
    </dgm:pt>
    <dgm:pt modelId="{7DF07DE1-AE52-41B2-BBBE-19821CEEB993}" type="parTrans" cxnId="{3F374EEF-DBFA-4668-A524-6C4352B0AF9E}">
      <dgm:prSet/>
      <dgm:spPr/>
      <dgm:t>
        <a:bodyPr/>
        <a:lstStyle/>
        <a:p>
          <a:endParaRPr lang="en-US"/>
        </a:p>
      </dgm:t>
    </dgm:pt>
    <dgm:pt modelId="{5AE15F6B-0E5E-4619-B887-AAE9D792B405}" type="sibTrans" cxnId="{3F374EEF-DBFA-4668-A524-6C4352B0AF9E}">
      <dgm:prSet/>
      <dgm:spPr/>
      <dgm:t>
        <a:bodyPr/>
        <a:lstStyle/>
        <a:p>
          <a:endParaRPr lang="en-US"/>
        </a:p>
      </dgm:t>
    </dgm:pt>
    <dgm:pt modelId="{E51DC571-688B-412E-84AD-B25882FACF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Analysis</a:t>
          </a:r>
        </a:p>
      </dgm:t>
    </dgm:pt>
    <dgm:pt modelId="{4DA19BB4-3FCB-4D4E-A34F-F380CA9C0692}" type="parTrans" cxnId="{49AFFE4C-7DAF-45C1-A6A6-6CF61DBC699E}">
      <dgm:prSet/>
      <dgm:spPr/>
      <dgm:t>
        <a:bodyPr/>
        <a:lstStyle/>
        <a:p>
          <a:endParaRPr lang="en-US"/>
        </a:p>
      </dgm:t>
    </dgm:pt>
    <dgm:pt modelId="{C7E8CAA9-655C-48BC-A492-337743B3DDA2}" type="sibTrans" cxnId="{49AFFE4C-7DAF-45C1-A6A6-6CF61DBC699E}">
      <dgm:prSet/>
      <dgm:spPr/>
      <dgm:t>
        <a:bodyPr/>
        <a:lstStyle/>
        <a:p>
          <a:endParaRPr lang="en-US"/>
        </a:p>
      </dgm:t>
    </dgm:pt>
    <dgm:pt modelId="{F3A2DB9D-5D6F-490F-90D0-7E113788B6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By different views</a:t>
          </a:r>
        </a:p>
      </dgm:t>
    </dgm:pt>
    <dgm:pt modelId="{1960B3B2-441B-4718-83D4-6CB5117CA143}" type="parTrans" cxnId="{AAC0B385-3E25-46F1-B6F1-378F2623AD4F}">
      <dgm:prSet/>
      <dgm:spPr/>
      <dgm:t>
        <a:bodyPr/>
        <a:lstStyle/>
        <a:p>
          <a:endParaRPr lang="en-US"/>
        </a:p>
      </dgm:t>
    </dgm:pt>
    <dgm:pt modelId="{C07BD6D7-41A7-41F9-8A0A-3844FFB0F3AF}" type="sibTrans" cxnId="{AAC0B385-3E25-46F1-B6F1-378F2623AD4F}">
      <dgm:prSet/>
      <dgm:spPr/>
      <dgm:t>
        <a:bodyPr/>
        <a:lstStyle/>
        <a:p>
          <a:endParaRPr lang="en-US"/>
        </a:p>
      </dgm:t>
    </dgm:pt>
    <dgm:pt modelId="{84F19979-8512-4F84-A5D2-75E1AE23D9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Timestamp analysis</a:t>
          </a:r>
        </a:p>
      </dgm:t>
    </dgm:pt>
    <dgm:pt modelId="{5DE0FC17-31AB-4A4C-9C9B-8AF0FD362D9C}" type="parTrans" cxnId="{5D7673D9-3A8C-490F-ACE6-5C451630CF85}">
      <dgm:prSet/>
      <dgm:spPr/>
      <dgm:t>
        <a:bodyPr/>
        <a:lstStyle/>
        <a:p>
          <a:endParaRPr lang="en-US"/>
        </a:p>
      </dgm:t>
    </dgm:pt>
    <dgm:pt modelId="{01B2AA75-1C15-45A2-A455-B671E5F6F0BD}" type="sibTrans" cxnId="{5D7673D9-3A8C-490F-ACE6-5C451630CF85}">
      <dgm:prSet/>
      <dgm:spPr/>
      <dgm:t>
        <a:bodyPr/>
        <a:lstStyle/>
        <a:p>
          <a:endParaRPr lang="en-US"/>
        </a:p>
      </dgm:t>
    </dgm:pt>
    <dgm:pt modelId="{407E5A09-3F5A-487F-8824-C1E78F5C5E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Dashboard</a:t>
          </a:r>
        </a:p>
      </dgm:t>
    </dgm:pt>
    <dgm:pt modelId="{9A66FC99-A5F6-4181-BB8A-394C12A12F59}" type="parTrans" cxnId="{A1572D77-715F-4B27-A438-DFE860A19FFC}">
      <dgm:prSet/>
      <dgm:spPr/>
      <dgm:t>
        <a:bodyPr/>
        <a:lstStyle/>
        <a:p>
          <a:endParaRPr lang="en-US"/>
        </a:p>
      </dgm:t>
    </dgm:pt>
    <dgm:pt modelId="{5A55DC26-95C1-4611-A312-52F660E889C4}" type="sibTrans" cxnId="{A1572D77-715F-4B27-A438-DFE860A19FFC}">
      <dgm:prSet/>
      <dgm:spPr/>
      <dgm:t>
        <a:bodyPr/>
        <a:lstStyle/>
        <a:p>
          <a:endParaRPr lang="en-US"/>
        </a:p>
      </dgm:t>
    </dgm:pt>
    <dgm:pt modelId="{4D4AD0CD-20BF-4F17-824A-B15D69A28D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Next Step</a:t>
          </a:r>
        </a:p>
      </dgm:t>
    </dgm:pt>
    <dgm:pt modelId="{F46D2BE1-64A7-4047-9CAF-84F3424A6666}" type="parTrans" cxnId="{75A68CE3-68C6-4867-9F89-00CC76875433}">
      <dgm:prSet/>
      <dgm:spPr/>
      <dgm:t>
        <a:bodyPr/>
        <a:lstStyle/>
        <a:p>
          <a:endParaRPr lang="en-US"/>
        </a:p>
      </dgm:t>
    </dgm:pt>
    <dgm:pt modelId="{B2117DE2-3912-48EA-8725-B4E84342503F}" type="sibTrans" cxnId="{75A68CE3-68C6-4867-9F89-00CC76875433}">
      <dgm:prSet/>
      <dgm:spPr/>
      <dgm:t>
        <a:bodyPr/>
        <a:lstStyle/>
        <a:p>
          <a:endParaRPr lang="en-US"/>
        </a:p>
      </dgm:t>
    </dgm:pt>
    <dgm:pt modelId="{CAE05EFC-B5DA-473D-8281-FDFF2DBFE7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Initial takeaways</a:t>
          </a:r>
        </a:p>
      </dgm:t>
    </dgm:pt>
    <dgm:pt modelId="{B8FF238B-C16D-43AF-A84D-9308FD21F393}" type="parTrans" cxnId="{5F832CA7-58F8-4F06-912E-4F593F736165}">
      <dgm:prSet/>
      <dgm:spPr/>
      <dgm:t>
        <a:bodyPr/>
        <a:lstStyle/>
        <a:p>
          <a:endParaRPr lang="en-US"/>
        </a:p>
      </dgm:t>
    </dgm:pt>
    <dgm:pt modelId="{B194D2B6-772D-4E38-B2C2-7688E834B31E}" type="sibTrans" cxnId="{5F832CA7-58F8-4F06-912E-4F593F736165}">
      <dgm:prSet/>
      <dgm:spPr/>
      <dgm:t>
        <a:bodyPr/>
        <a:lstStyle/>
        <a:p>
          <a:endParaRPr lang="en-US"/>
        </a:p>
      </dgm:t>
    </dgm:pt>
    <dgm:pt modelId="{969DDEFB-E5A7-43F6-BA94-DD102F0869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</a:t>
          </a:r>
        </a:p>
      </dgm:t>
    </dgm:pt>
    <dgm:pt modelId="{F51C18ED-3278-45C9-A9BF-A7654405AFB1}" type="parTrans" cxnId="{480ECBF8-1D0A-4BBA-9DAE-94E74EE497D6}">
      <dgm:prSet/>
      <dgm:spPr/>
      <dgm:t>
        <a:bodyPr/>
        <a:lstStyle/>
        <a:p>
          <a:endParaRPr lang="en-US"/>
        </a:p>
      </dgm:t>
    </dgm:pt>
    <dgm:pt modelId="{EF0F25BF-2DF0-450C-9851-BA96B4D00A12}" type="sibTrans" cxnId="{480ECBF8-1D0A-4BBA-9DAE-94E74EE497D6}">
      <dgm:prSet/>
      <dgm:spPr/>
      <dgm:t>
        <a:bodyPr/>
        <a:lstStyle/>
        <a:p>
          <a:endParaRPr lang="en-US"/>
        </a:p>
      </dgm:t>
    </dgm:pt>
    <dgm:pt modelId="{14A55CC9-FD27-4F17-9CF8-ECD69C810D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Further investigation</a:t>
          </a:r>
        </a:p>
      </dgm:t>
    </dgm:pt>
    <dgm:pt modelId="{1EC439D4-988F-4B19-AA31-AFA60993796C}" type="parTrans" cxnId="{455988CA-1563-45FD-B821-3335BFF7F414}">
      <dgm:prSet/>
      <dgm:spPr/>
      <dgm:t>
        <a:bodyPr/>
        <a:lstStyle/>
        <a:p>
          <a:endParaRPr lang="en-US"/>
        </a:p>
      </dgm:t>
    </dgm:pt>
    <dgm:pt modelId="{60E4812B-4B3A-43A5-BAC2-ABF47385E3F3}" type="sibTrans" cxnId="{455988CA-1563-45FD-B821-3335BFF7F414}">
      <dgm:prSet/>
      <dgm:spPr/>
      <dgm:t>
        <a:bodyPr/>
        <a:lstStyle/>
        <a:p>
          <a:endParaRPr lang="en-US"/>
        </a:p>
      </dgm:t>
    </dgm:pt>
    <dgm:pt modelId="{FFAB2654-9A44-4CF3-8A8D-9D620B229B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Reference</a:t>
          </a:r>
        </a:p>
      </dgm:t>
    </dgm:pt>
    <dgm:pt modelId="{676FC049-C0B0-4DFD-AFFF-642A730B8F16}" type="parTrans" cxnId="{F7DB9200-C8DE-40CD-99E9-3ECB79E73F4E}">
      <dgm:prSet/>
      <dgm:spPr/>
      <dgm:t>
        <a:bodyPr/>
        <a:lstStyle/>
        <a:p>
          <a:endParaRPr lang="en-US"/>
        </a:p>
      </dgm:t>
    </dgm:pt>
    <dgm:pt modelId="{E798615A-52A6-4CEE-84D6-AE72A92140D4}" type="sibTrans" cxnId="{F7DB9200-C8DE-40CD-99E9-3ECB79E73F4E}">
      <dgm:prSet/>
      <dgm:spPr/>
      <dgm:t>
        <a:bodyPr/>
        <a:lstStyle/>
        <a:p>
          <a:endParaRPr lang="en-US"/>
        </a:p>
      </dgm:t>
    </dgm:pt>
    <dgm:pt modelId="{220705A7-60B4-4F92-A0D7-79E438B6154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Q&amp;A</a:t>
          </a:r>
        </a:p>
      </dgm:t>
    </dgm:pt>
    <dgm:pt modelId="{0AC47D24-834F-49FE-9FB1-9DDF02170ADB}" type="parTrans" cxnId="{03D84AF6-EDB8-4C24-8F64-59A2200A7138}">
      <dgm:prSet/>
      <dgm:spPr/>
      <dgm:t>
        <a:bodyPr/>
        <a:lstStyle/>
        <a:p>
          <a:endParaRPr lang="en-US"/>
        </a:p>
      </dgm:t>
    </dgm:pt>
    <dgm:pt modelId="{69069B9C-2E6E-4C73-A05E-1FDC8006D04F}" type="sibTrans" cxnId="{03D84AF6-EDB8-4C24-8F64-59A2200A7138}">
      <dgm:prSet/>
      <dgm:spPr/>
      <dgm:t>
        <a:bodyPr/>
        <a:lstStyle/>
        <a:p>
          <a:endParaRPr lang="en-US"/>
        </a:p>
      </dgm:t>
    </dgm:pt>
    <dgm:pt modelId="{DBFB825D-7CAC-4462-A400-EAAF2F1AD43B}" type="pres">
      <dgm:prSet presAssocID="{F968460A-EF01-4D14-9278-5359D7790A0C}" presName="root" presStyleCnt="0">
        <dgm:presLayoutVars>
          <dgm:dir/>
          <dgm:resizeHandles val="exact"/>
        </dgm:presLayoutVars>
      </dgm:prSet>
      <dgm:spPr/>
    </dgm:pt>
    <dgm:pt modelId="{6A3018DD-E563-4D82-A6D7-65DB80EF92D3}" type="pres">
      <dgm:prSet presAssocID="{6DA4BDD7-516A-43E1-BB24-7B6A6AAEDBAF}" presName="compNode" presStyleCnt="0"/>
      <dgm:spPr/>
    </dgm:pt>
    <dgm:pt modelId="{2D0AFD69-E64F-405D-A161-266F4F993522}" type="pres">
      <dgm:prSet presAssocID="{6DA4BDD7-516A-43E1-BB24-7B6A6AAEDB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07A7DD7-ECA9-441E-B29E-BA11CA217087}" type="pres">
      <dgm:prSet presAssocID="{6DA4BDD7-516A-43E1-BB24-7B6A6AAEDBAF}" presName="iconSpace" presStyleCnt="0"/>
      <dgm:spPr/>
    </dgm:pt>
    <dgm:pt modelId="{B77809EC-4143-43AA-89CE-B3BC41E43D2E}" type="pres">
      <dgm:prSet presAssocID="{6DA4BDD7-516A-43E1-BB24-7B6A6AAEDBAF}" presName="parTx" presStyleLbl="revTx" presStyleIdx="0" presStyleCnt="10">
        <dgm:presLayoutVars>
          <dgm:chMax val="0"/>
          <dgm:chPref val="0"/>
        </dgm:presLayoutVars>
      </dgm:prSet>
      <dgm:spPr/>
    </dgm:pt>
    <dgm:pt modelId="{E7F2CE44-F348-4E5E-87F9-61D7C36A8267}" type="pres">
      <dgm:prSet presAssocID="{6DA4BDD7-516A-43E1-BB24-7B6A6AAEDBAF}" presName="txSpace" presStyleCnt="0"/>
      <dgm:spPr/>
    </dgm:pt>
    <dgm:pt modelId="{ACA4401A-B273-4C66-8913-B40D6603D5DE}" type="pres">
      <dgm:prSet presAssocID="{6DA4BDD7-516A-43E1-BB24-7B6A6AAEDBAF}" presName="desTx" presStyleLbl="revTx" presStyleIdx="1" presStyleCnt="10">
        <dgm:presLayoutVars/>
      </dgm:prSet>
      <dgm:spPr/>
    </dgm:pt>
    <dgm:pt modelId="{50AC8C13-EF5D-402C-A341-35CA890D8F1E}" type="pres">
      <dgm:prSet presAssocID="{194EC238-2BB7-40C2-8C96-FDBCF9053D36}" presName="sibTrans" presStyleCnt="0"/>
      <dgm:spPr/>
    </dgm:pt>
    <dgm:pt modelId="{E4FD035A-1E07-4F10-9240-2A3A39B8AB35}" type="pres">
      <dgm:prSet presAssocID="{E51DC571-688B-412E-84AD-B25882FACFD2}" presName="compNode" presStyleCnt="0"/>
      <dgm:spPr/>
    </dgm:pt>
    <dgm:pt modelId="{9BBE827B-25E3-4310-BF46-6C7971785EC5}" type="pres">
      <dgm:prSet presAssocID="{E51DC571-688B-412E-84AD-B25882FACF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測量"/>
        </a:ext>
      </dgm:extLst>
    </dgm:pt>
    <dgm:pt modelId="{007F773A-D465-4FCC-A907-6EE88D0D2489}" type="pres">
      <dgm:prSet presAssocID="{E51DC571-688B-412E-84AD-B25882FACFD2}" presName="iconSpace" presStyleCnt="0"/>
      <dgm:spPr/>
    </dgm:pt>
    <dgm:pt modelId="{D55F9B2C-022B-415D-8421-E62D0A893311}" type="pres">
      <dgm:prSet presAssocID="{E51DC571-688B-412E-84AD-B25882FACFD2}" presName="parTx" presStyleLbl="revTx" presStyleIdx="2" presStyleCnt="10">
        <dgm:presLayoutVars>
          <dgm:chMax val="0"/>
          <dgm:chPref val="0"/>
        </dgm:presLayoutVars>
      </dgm:prSet>
      <dgm:spPr/>
    </dgm:pt>
    <dgm:pt modelId="{E4762F22-EE34-4CA5-80B8-7C2184708DE8}" type="pres">
      <dgm:prSet presAssocID="{E51DC571-688B-412E-84AD-B25882FACFD2}" presName="txSpace" presStyleCnt="0"/>
      <dgm:spPr/>
    </dgm:pt>
    <dgm:pt modelId="{3BE6FFAB-CFC9-45BC-88D5-5AA78FA1C9CA}" type="pres">
      <dgm:prSet presAssocID="{E51DC571-688B-412E-84AD-B25882FACFD2}" presName="desTx" presStyleLbl="revTx" presStyleIdx="3" presStyleCnt="10">
        <dgm:presLayoutVars/>
      </dgm:prSet>
      <dgm:spPr/>
    </dgm:pt>
    <dgm:pt modelId="{B213994B-912E-4E53-96B4-4B10F62D1171}" type="pres">
      <dgm:prSet presAssocID="{C7E8CAA9-655C-48BC-A492-337743B3DDA2}" presName="sibTrans" presStyleCnt="0"/>
      <dgm:spPr/>
    </dgm:pt>
    <dgm:pt modelId="{C646F4F3-0B5A-44C2-BE9F-96F5ADF256C1}" type="pres">
      <dgm:prSet presAssocID="{4D4AD0CD-20BF-4F17-824A-B15D69A28DEA}" presName="compNode" presStyleCnt="0"/>
      <dgm:spPr/>
    </dgm:pt>
    <dgm:pt modelId="{57F39B75-69D8-4EA5-A5EB-5FEE4065F1B6}" type="pres">
      <dgm:prSet presAssocID="{4D4AD0CD-20BF-4F17-824A-B15D69A28DE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E05CEF6-2841-47D9-90CB-E01865FB720D}" type="pres">
      <dgm:prSet presAssocID="{4D4AD0CD-20BF-4F17-824A-B15D69A28DEA}" presName="iconSpace" presStyleCnt="0"/>
      <dgm:spPr/>
    </dgm:pt>
    <dgm:pt modelId="{406001F3-8C80-4B63-924A-1340180C89A0}" type="pres">
      <dgm:prSet presAssocID="{4D4AD0CD-20BF-4F17-824A-B15D69A28DEA}" presName="parTx" presStyleLbl="revTx" presStyleIdx="4" presStyleCnt="10">
        <dgm:presLayoutVars>
          <dgm:chMax val="0"/>
          <dgm:chPref val="0"/>
        </dgm:presLayoutVars>
      </dgm:prSet>
      <dgm:spPr/>
    </dgm:pt>
    <dgm:pt modelId="{E7431130-89E7-4538-B56E-FA15C39C136E}" type="pres">
      <dgm:prSet presAssocID="{4D4AD0CD-20BF-4F17-824A-B15D69A28DEA}" presName="txSpace" presStyleCnt="0"/>
      <dgm:spPr/>
    </dgm:pt>
    <dgm:pt modelId="{7562C8AC-B1C4-4078-8E75-6F3F31BEF882}" type="pres">
      <dgm:prSet presAssocID="{4D4AD0CD-20BF-4F17-824A-B15D69A28DEA}" presName="desTx" presStyleLbl="revTx" presStyleIdx="5" presStyleCnt="10">
        <dgm:presLayoutVars/>
      </dgm:prSet>
      <dgm:spPr/>
    </dgm:pt>
    <dgm:pt modelId="{0CF33F9D-9430-4597-BC38-12477C12155B}" type="pres">
      <dgm:prSet presAssocID="{B2117DE2-3912-48EA-8725-B4E84342503F}" presName="sibTrans" presStyleCnt="0"/>
      <dgm:spPr/>
    </dgm:pt>
    <dgm:pt modelId="{8FFED028-AD8E-4327-B2A3-C66989A78CA9}" type="pres">
      <dgm:prSet presAssocID="{FFAB2654-9A44-4CF3-8A8D-9D620B229B85}" presName="compNode" presStyleCnt="0"/>
      <dgm:spPr/>
    </dgm:pt>
    <dgm:pt modelId="{74FC316C-25E7-4F71-88B7-7A42E1168D35}" type="pres">
      <dgm:prSet presAssocID="{FFAB2654-9A44-4CF3-8A8D-9D620B229B8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書本"/>
        </a:ext>
      </dgm:extLst>
    </dgm:pt>
    <dgm:pt modelId="{E336E196-7E41-4A3A-AD83-8B3B001A7575}" type="pres">
      <dgm:prSet presAssocID="{FFAB2654-9A44-4CF3-8A8D-9D620B229B85}" presName="iconSpace" presStyleCnt="0"/>
      <dgm:spPr/>
    </dgm:pt>
    <dgm:pt modelId="{4AE5EBC7-2492-449A-9255-4DF1210162CC}" type="pres">
      <dgm:prSet presAssocID="{FFAB2654-9A44-4CF3-8A8D-9D620B229B85}" presName="parTx" presStyleLbl="revTx" presStyleIdx="6" presStyleCnt="10">
        <dgm:presLayoutVars>
          <dgm:chMax val="0"/>
          <dgm:chPref val="0"/>
        </dgm:presLayoutVars>
      </dgm:prSet>
      <dgm:spPr/>
    </dgm:pt>
    <dgm:pt modelId="{95D066CC-7D3A-4722-82E7-E78951C3323D}" type="pres">
      <dgm:prSet presAssocID="{FFAB2654-9A44-4CF3-8A8D-9D620B229B85}" presName="txSpace" presStyleCnt="0"/>
      <dgm:spPr/>
    </dgm:pt>
    <dgm:pt modelId="{1144158D-FA1A-464F-8BE9-1C2605E5E389}" type="pres">
      <dgm:prSet presAssocID="{FFAB2654-9A44-4CF3-8A8D-9D620B229B85}" presName="desTx" presStyleLbl="revTx" presStyleIdx="7" presStyleCnt="10">
        <dgm:presLayoutVars/>
      </dgm:prSet>
      <dgm:spPr/>
    </dgm:pt>
    <dgm:pt modelId="{CD9F44B6-0857-4B1E-B55F-5F0996099D21}" type="pres">
      <dgm:prSet presAssocID="{E798615A-52A6-4CEE-84D6-AE72A92140D4}" presName="sibTrans" presStyleCnt="0"/>
      <dgm:spPr/>
    </dgm:pt>
    <dgm:pt modelId="{70969619-C202-4EE9-B75A-2BDB8AB86738}" type="pres">
      <dgm:prSet presAssocID="{220705A7-60B4-4F92-A0D7-79E438B61543}" presName="compNode" presStyleCnt="0"/>
      <dgm:spPr/>
    </dgm:pt>
    <dgm:pt modelId="{E0EA7BE6-9E36-4A99-8C3E-495E8680EB15}" type="pres">
      <dgm:prSet presAssocID="{220705A7-60B4-4F92-A0D7-79E438B6154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問題"/>
        </a:ext>
      </dgm:extLst>
    </dgm:pt>
    <dgm:pt modelId="{A9C73B41-1354-44B3-8D18-2480CAFC9CBE}" type="pres">
      <dgm:prSet presAssocID="{220705A7-60B4-4F92-A0D7-79E438B61543}" presName="iconSpace" presStyleCnt="0"/>
      <dgm:spPr/>
    </dgm:pt>
    <dgm:pt modelId="{56110240-BF0D-4ACD-9337-933A912863B3}" type="pres">
      <dgm:prSet presAssocID="{220705A7-60B4-4F92-A0D7-79E438B61543}" presName="parTx" presStyleLbl="revTx" presStyleIdx="8" presStyleCnt="10">
        <dgm:presLayoutVars>
          <dgm:chMax val="0"/>
          <dgm:chPref val="0"/>
        </dgm:presLayoutVars>
      </dgm:prSet>
      <dgm:spPr/>
    </dgm:pt>
    <dgm:pt modelId="{5F1E361E-D820-405F-9B65-790E4D436609}" type="pres">
      <dgm:prSet presAssocID="{220705A7-60B4-4F92-A0D7-79E438B61543}" presName="txSpace" presStyleCnt="0"/>
      <dgm:spPr/>
    </dgm:pt>
    <dgm:pt modelId="{77951B7F-20A6-4ED1-89F9-883B886F666A}" type="pres">
      <dgm:prSet presAssocID="{220705A7-60B4-4F92-A0D7-79E438B61543}" presName="desTx" presStyleLbl="revTx" presStyleIdx="9" presStyleCnt="10">
        <dgm:presLayoutVars/>
      </dgm:prSet>
      <dgm:spPr/>
    </dgm:pt>
  </dgm:ptLst>
  <dgm:cxnLst>
    <dgm:cxn modelId="{F7DB9200-C8DE-40CD-99E9-3ECB79E73F4E}" srcId="{F968460A-EF01-4D14-9278-5359D7790A0C}" destId="{FFAB2654-9A44-4CF3-8A8D-9D620B229B85}" srcOrd="3" destOrd="0" parTransId="{676FC049-C0B0-4DFD-AFFF-642A730B8F16}" sibTransId="{E798615A-52A6-4CEE-84D6-AE72A92140D4}"/>
    <dgm:cxn modelId="{0DDD301B-FF30-42DE-A903-B90DB8E7E882}" type="presOf" srcId="{CAE05EFC-B5DA-473D-8281-FDFF2DBFE746}" destId="{7562C8AC-B1C4-4078-8E75-6F3F31BEF882}" srcOrd="0" destOrd="0" presId="urn:microsoft.com/office/officeart/2018/5/layout/CenteredIconLabelDescriptionList"/>
    <dgm:cxn modelId="{F8401C20-866E-4665-8382-DD3030487850}" type="presOf" srcId="{17358ED0-C57D-4F5C-94E2-DB6C63E8542F}" destId="{ACA4401A-B273-4C66-8913-B40D6603D5DE}" srcOrd="0" destOrd="0" presId="urn:microsoft.com/office/officeart/2018/5/layout/CenteredIconLabelDescriptionList"/>
    <dgm:cxn modelId="{334A5F33-4EF0-45EC-B194-FC5E74CF9F6A}" type="presOf" srcId="{F3A2DB9D-5D6F-490F-90D0-7E113788B66B}" destId="{3BE6FFAB-CFC9-45BC-88D5-5AA78FA1C9CA}" srcOrd="0" destOrd="0" presId="urn:microsoft.com/office/officeart/2018/5/layout/CenteredIconLabelDescriptionList"/>
    <dgm:cxn modelId="{DB630A39-C0CE-4E26-93DC-F48C5FFB3605}" type="presOf" srcId="{84F19979-8512-4F84-A5D2-75E1AE23D9F4}" destId="{3BE6FFAB-CFC9-45BC-88D5-5AA78FA1C9CA}" srcOrd="0" destOrd="1" presId="urn:microsoft.com/office/officeart/2018/5/layout/CenteredIconLabelDescriptionList"/>
    <dgm:cxn modelId="{58D26D40-3AEE-46B6-B3A8-F4C2BF945CDA}" type="presOf" srcId="{FFAB2654-9A44-4CF3-8A8D-9D620B229B85}" destId="{4AE5EBC7-2492-449A-9255-4DF1210162CC}" srcOrd="0" destOrd="0" presId="urn:microsoft.com/office/officeart/2018/5/layout/CenteredIconLabelDescriptionList"/>
    <dgm:cxn modelId="{5E1B7743-2F00-4A41-A32B-3E8F4386B7B5}" type="presOf" srcId="{4D4AD0CD-20BF-4F17-824A-B15D69A28DEA}" destId="{406001F3-8C80-4B63-924A-1340180C89A0}" srcOrd="0" destOrd="0" presId="urn:microsoft.com/office/officeart/2018/5/layout/CenteredIconLabelDescriptionList"/>
    <dgm:cxn modelId="{49AFFE4C-7DAF-45C1-A6A6-6CF61DBC699E}" srcId="{F968460A-EF01-4D14-9278-5359D7790A0C}" destId="{E51DC571-688B-412E-84AD-B25882FACFD2}" srcOrd="1" destOrd="0" parTransId="{4DA19BB4-3FCB-4D4E-A34F-F380CA9C0692}" sibTransId="{C7E8CAA9-655C-48BC-A492-337743B3DDA2}"/>
    <dgm:cxn modelId="{888C214F-2A0C-489C-9ABC-D7A33B5AB4A0}" srcId="{F968460A-EF01-4D14-9278-5359D7790A0C}" destId="{6DA4BDD7-516A-43E1-BB24-7B6A6AAEDBAF}" srcOrd="0" destOrd="0" parTransId="{8085C0B9-FF5D-409E-93D3-07EF410D468E}" sibTransId="{194EC238-2BB7-40C2-8C96-FDBCF9053D36}"/>
    <dgm:cxn modelId="{7CBF1C70-A0DE-4AF3-AB00-64AA2F73C1E4}" type="presOf" srcId="{14A55CC9-FD27-4F17-9CF8-ECD69C810D8D}" destId="{7562C8AC-B1C4-4078-8E75-6F3F31BEF882}" srcOrd="0" destOrd="2" presId="urn:microsoft.com/office/officeart/2018/5/layout/CenteredIconLabelDescriptionList"/>
    <dgm:cxn modelId="{A1572D77-715F-4B27-A438-DFE860A19FFC}" srcId="{E51DC571-688B-412E-84AD-B25882FACFD2}" destId="{407E5A09-3F5A-487F-8824-C1E78F5C5E8F}" srcOrd="2" destOrd="0" parTransId="{9A66FC99-A5F6-4181-BB8A-394C12A12F59}" sibTransId="{5A55DC26-95C1-4611-A312-52F660E889C4}"/>
    <dgm:cxn modelId="{0A0F007C-6A9E-4096-896A-894247BDB432}" type="presOf" srcId="{F968460A-EF01-4D14-9278-5359D7790A0C}" destId="{DBFB825D-7CAC-4462-A400-EAAF2F1AD43B}" srcOrd="0" destOrd="0" presId="urn:microsoft.com/office/officeart/2018/5/layout/CenteredIconLabelDescriptionList"/>
    <dgm:cxn modelId="{39027A7F-9D50-4350-8DBB-B5F7BDCB8B02}" type="presOf" srcId="{407E5A09-3F5A-487F-8824-C1E78F5C5E8F}" destId="{3BE6FFAB-CFC9-45BC-88D5-5AA78FA1C9CA}" srcOrd="0" destOrd="2" presId="urn:microsoft.com/office/officeart/2018/5/layout/CenteredIconLabelDescriptionList"/>
    <dgm:cxn modelId="{001AA182-B008-45FD-9007-3C0E4A2C9E2B}" srcId="{6DA4BDD7-516A-43E1-BB24-7B6A6AAEDBAF}" destId="{17358ED0-C57D-4F5C-94E2-DB6C63E8542F}" srcOrd="0" destOrd="0" parTransId="{938F522A-E3EC-4502-AB34-2A83A56D8CC1}" sibTransId="{E2A2514D-3E45-44F9-A642-F2B7277B6571}"/>
    <dgm:cxn modelId="{AAC0B385-3E25-46F1-B6F1-378F2623AD4F}" srcId="{E51DC571-688B-412E-84AD-B25882FACFD2}" destId="{F3A2DB9D-5D6F-490F-90D0-7E113788B66B}" srcOrd="0" destOrd="0" parTransId="{1960B3B2-441B-4718-83D4-6CB5117CA143}" sibTransId="{C07BD6D7-41A7-41F9-8A0A-3844FFB0F3AF}"/>
    <dgm:cxn modelId="{9C576088-EBA7-41C7-A17D-DF61A162760D}" type="presOf" srcId="{969DDEFB-E5A7-43F6-BA94-DD102F0869EA}" destId="{7562C8AC-B1C4-4078-8E75-6F3F31BEF882}" srcOrd="0" destOrd="1" presId="urn:microsoft.com/office/officeart/2018/5/layout/CenteredIconLabelDescriptionList"/>
    <dgm:cxn modelId="{93BCA58E-C72E-4ECD-BEB0-B231C87514B8}" type="presOf" srcId="{220705A7-60B4-4F92-A0D7-79E438B61543}" destId="{56110240-BF0D-4ACD-9337-933A912863B3}" srcOrd="0" destOrd="0" presId="urn:microsoft.com/office/officeart/2018/5/layout/CenteredIconLabelDescriptionList"/>
    <dgm:cxn modelId="{B0236CA3-F188-4957-BAE2-AA96E6646A5B}" type="presOf" srcId="{B11AB876-0D12-4C41-A3C7-BAA9E5E61124}" destId="{ACA4401A-B273-4C66-8913-B40D6603D5DE}" srcOrd="0" destOrd="1" presId="urn:microsoft.com/office/officeart/2018/5/layout/CenteredIconLabelDescriptionList"/>
    <dgm:cxn modelId="{5F832CA7-58F8-4F06-912E-4F593F736165}" srcId="{4D4AD0CD-20BF-4F17-824A-B15D69A28DEA}" destId="{CAE05EFC-B5DA-473D-8281-FDFF2DBFE746}" srcOrd="0" destOrd="0" parTransId="{B8FF238B-C16D-43AF-A84D-9308FD21F393}" sibTransId="{B194D2B6-772D-4E38-B2C2-7688E834B31E}"/>
    <dgm:cxn modelId="{6E375FAE-0639-49F3-898D-87A52DC77364}" type="presOf" srcId="{6DA4BDD7-516A-43E1-BB24-7B6A6AAEDBAF}" destId="{B77809EC-4143-43AA-89CE-B3BC41E43D2E}" srcOrd="0" destOrd="0" presId="urn:microsoft.com/office/officeart/2018/5/layout/CenteredIconLabelDescriptionList"/>
    <dgm:cxn modelId="{455988CA-1563-45FD-B821-3335BFF7F414}" srcId="{4D4AD0CD-20BF-4F17-824A-B15D69A28DEA}" destId="{14A55CC9-FD27-4F17-9CF8-ECD69C810D8D}" srcOrd="2" destOrd="0" parTransId="{1EC439D4-988F-4B19-AA31-AFA60993796C}" sibTransId="{60E4812B-4B3A-43A5-BAC2-ABF47385E3F3}"/>
    <dgm:cxn modelId="{3F0EF2D4-64BE-4094-887C-C3FF3047B12C}" type="presOf" srcId="{E51DC571-688B-412E-84AD-B25882FACFD2}" destId="{D55F9B2C-022B-415D-8421-E62D0A893311}" srcOrd="0" destOrd="0" presId="urn:microsoft.com/office/officeart/2018/5/layout/CenteredIconLabelDescriptionList"/>
    <dgm:cxn modelId="{5D7673D9-3A8C-490F-ACE6-5C451630CF85}" srcId="{E51DC571-688B-412E-84AD-B25882FACFD2}" destId="{84F19979-8512-4F84-A5D2-75E1AE23D9F4}" srcOrd="1" destOrd="0" parTransId="{5DE0FC17-31AB-4A4C-9C9B-8AF0FD362D9C}" sibTransId="{01B2AA75-1C15-45A2-A455-B671E5F6F0BD}"/>
    <dgm:cxn modelId="{75A68CE3-68C6-4867-9F89-00CC76875433}" srcId="{F968460A-EF01-4D14-9278-5359D7790A0C}" destId="{4D4AD0CD-20BF-4F17-824A-B15D69A28DEA}" srcOrd="2" destOrd="0" parTransId="{F46D2BE1-64A7-4047-9CAF-84F3424A6666}" sibTransId="{B2117DE2-3912-48EA-8725-B4E84342503F}"/>
    <dgm:cxn modelId="{3F374EEF-DBFA-4668-A524-6C4352B0AF9E}" srcId="{6DA4BDD7-516A-43E1-BB24-7B6A6AAEDBAF}" destId="{B11AB876-0D12-4C41-A3C7-BAA9E5E61124}" srcOrd="1" destOrd="0" parTransId="{7DF07DE1-AE52-41B2-BBBE-19821CEEB993}" sibTransId="{5AE15F6B-0E5E-4619-B887-AAE9D792B405}"/>
    <dgm:cxn modelId="{03D84AF6-EDB8-4C24-8F64-59A2200A7138}" srcId="{F968460A-EF01-4D14-9278-5359D7790A0C}" destId="{220705A7-60B4-4F92-A0D7-79E438B61543}" srcOrd="4" destOrd="0" parTransId="{0AC47D24-834F-49FE-9FB1-9DDF02170ADB}" sibTransId="{69069B9C-2E6E-4C73-A05E-1FDC8006D04F}"/>
    <dgm:cxn modelId="{480ECBF8-1D0A-4BBA-9DAE-94E74EE497D6}" srcId="{4D4AD0CD-20BF-4F17-824A-B15D69A28DEA}" destId="{969DDEFB-E5A7-43F6-BA94-DD102F0869EA}" srcOrd="1" destOrd="0" parTransId="{F51C18ED-3278-45C9-A9BF-A7654405AFB1}" sibTransId="{EF0F25BF-2DF0-450C-9851-BA96B4D00A12}"/>
    <dgm:cxn modelId="{0A00CBB3-BD37-4C3C-A099-3E4AAF76CE7B}" type="presParOf" srcId="{DBFB825D-7CAC-4462-A400-EAAF2F1AD43B}" destId="{6A3018DD-E563-4D82-A6D7-65DB80EF92D3}" srcOrd="0" destOrd="0" presId="urn:microsoft.com/office/officeart/2018/5/layout/CenteredIconLabelDescriptionList"/>
    <dgm:cxn modelId="{032F527E-38EB-4A29-BF89-D2BF9B40C54C}" type="presParOf" srcId="{6A3018DD-E563-4D82-A6D7-65DB80EF92D3}" destId="{2D0AFD69-E64F-405D-A161-266F4F993522}" srcOrd="0" destOrd="0" presId="urn:microsoft.com/office/officeart/2018/5/layout/CenteredIconLabelDescriptionList"/>
    <dgm:cxn modelId="{23751277-9E9F-4573-B41F-E230EE781896}" type="presParOf" srcId="{6A3018DD-E563-4D82-A6D7-65DB80EF92D3}" destId="{B07A7DD7-ECA9-441E-B29E-BA11CA217087}" srcOrd="1" destOrd="0" presId="urn:microsoft.com/office/officeart/2018/5/layout/CenteredIconLabelDescriptionList"/>
    <dgm:cxn modelId="{E4B421F6-26B6-4516-B881-775DF6B9FABD}" type="presParOf" srcId="{6A3018DD-E563-4D82-A6D7-65DB80EF92D3}" destId="{B77809EC-4143-43AA-89CE-B3BC41E43D2E}" srcOrd="2" destOrd="0" presId="urn:microsoft.com/office/officeart/2018/5/layout/CenteredIconLabelDescriptionList"/>
    <dgm:cxn modelId="{97E90CAC-5A21-4F8A-925D-3ED6F6F06F5B}" type="presParOf" srcId="{6A3018DD-E563-4D82-A6D7-65DB80EF92D3}" destId="{E7F2CE44-F348-4E5E-87F9-61D7C36A8267}" srcOrd="3" destOrd="0" presId="urn:microsoft.com/office/officeart/2018/5/layout/CenteredIconLabelDescriptionList"/>
    <dgm:cxn modelId="{83BBE00F-28A1-4ED3-90D3-2386587316CC}" type="presParOf" srcId="{6A3018DD-E563-4D82-A6D7-65DB80EF92D3}" destId="{ACA4401A-B273-4C66-8913-B40D6603D5DE}" srcOrd="4" destOrd="0" presId="urn:microsoft.com/office/officeart/2018/5/layout/CenteredIconLabelDescriptionList"/>
    <dgm:cxn modelId="{A3DB81AF-F022-4909-A024-92F7C97F3169}" type="presParOf" srcId="{DBFB825D-7CAC-4462-A400-EAAF2F1AD43B}" destId="{50AC8C13-EF5D-402C-A341-35CA890D8F1E}" srcOrd="1" destOrd="0" presId="urn:microsoft.com/office/officeart/2018/5/layout/CenteredIconLabelDescriptionList"/>
    <dgm:cxn modelId="{D09F6D01-0051-4B61-A524-C058F4586390}" type="presParOf" srcId="{DBFB825D-7CAC-4462-A400-EAAF2F1AD43B}" destId="{E4FD035A-1E07-4F10-9240-2A3A39B8AB35}" srcOrd="2" destOrd="0" presId="urn:microsoft.com/office/officeart/2018/5/layout/CenteredIconLabelDescriptionList"/>
    <dgm:cxn modelId="{5D1854FD-3D25-47B6-82E0-567E75CB52CB}" type="presParOf" srcId="{E4FD035A-1E07-4F10-9240-2A3A39B8AB35}" destId="{9BBE827B-25E3-4310-BF46-6C7971785EC5}" srcOrd="0" destOrd="0" presId="urn:microsoft.com/office/officeart/2018/5/layout/CenteredIconLabelDescriptionList"/>
    <dgm:cxn modelId="{262E189B-7EBC-46C4-8625-3627023C812F}" type="presParOf" srcId="{E4FD035A-1E07-4F10-9240-2A3A39B8AB35}" destId="{007F773A-D465-4FCC-A907-6EE88D0D2489}" srcOrd="1" destOrd="0" presId="urn:microsoft.com/office/officeart/2018/5/layout/CenteredIconLabelDescriptionList"/>
    <dgm:cxn modelId="{6450C678-0722-4F96-8586-6A797890D479}" type="presParOf" srcId="{E4FD035A-1E07-4F10-9240-2A3A39B8AB35}" destId="{D55F9B2C-022B-415D-8421-E62D0A893311}" srcOrd="2" destOrd="0" presId="urn:microsoft.com/office/officeart/2018/5/layout/CenteredIconLabelDescriptionList"/>
    <dgm:cxn modelId="{3546453D-341A-4A21-AF13-49296060B76C}" type="presParOf" srcId="{E4FD035A-1E07-4F10-9240-2A3A39B8AB35}" destId="{E4762F22-EE34-4CA5-80B8-7C2184708DE8}" srcOrd="3" destOrd="0" presId="urn:microsoft.com/office/officeart/2018/5/layout/CenteredIconLabelDescriptionList"/>
    <dgm:cxn modelId="{3654DBD8-A0C8-43C5-8D45-F622A780EDC8}" type="presParOf" srcId="{E4FD035A-1E07-4F10-9240-2A3A39B8AB35}" destId="{3BE6FFAB-CFC9-45BC-88D5-5AA78FA1C9CA}" srcOrd="4" destOrd="0" presId="urn:microsoft.com/office/officeart/2018/5/layout/CenteredIconLabelDescriptionList"/>
    <dgm:cxn modelId="{9D36E158-1A2D-4F7F-8345-9D3EF42BBE9F}" type="presParOf" srcId="{DBFB825D-7CAC-4462-A400-EAAF2F1AD43B}" destId="{B213994B-912E-4E53-96B4-4B10F62D1171}" srcOrd="3" destOrd="0" presId="urn:microsoft.com/office/officeart/2018/5/layout/CenteredIconLabelDescriptionList"/>
    <dgm:cxn modelId="{C93EFC40-208A-47CA-90E8-AA87C1A20789}" type="presParOf" srcId="{DBFB825D-7CAC-4462-A400-EAAF2F1AD43B}" destId="{C646F4F3-0B5A-44C2-BE9F-96F5ADF256C1}" srcOrd="4" destOrd="0" presId="urn:microsoft.com/office/officeart/2018/5/layout/CenteredIconLabelDescriptionList"/>
    <dgm:cxn modelId="{A4F1B647-5079-4D2F-81B9-9D047919A6C8}" type="presParOf" srcId="{C646F4F3-0B5A-44C2-BE9F-96F5ADF256C1}" destId="{57F39B75-69D8-4EA5-A5EB-5FEE4065F1B6}" srcOrd="0" destOrd="0" presId="urn:microsoft.com/office/officeart/2018/5/layout/CenteredIconLabelDescriptionList"/>
    <dgm:cxn modelId="{3C7F6450-665E-40BC-A7B3-FBBAD99DA740}" type="presParOf" srcId="{C646F4F3-0B5A-44C2-BE9F-96F5ADF256C1}" destId="{AE05CEF6-2841-47D9-90CB-E01865FB720D}" srcOrd="1" destOrd="0" presId="urn:microsoft.com/office/officeart/2018/5/layout/CenteredIconLabelDescriptionList"/>
    <dgm:cxn modelId="{71D16384-1015-4D29-BF90-F2A1EFE55283}" type="presParOf" srcId="{C646F4F3-0B5A-44C2-BE9F-96F5ADF256C1}" destId="{406001F3-8C80-4B63-924A-1340180C89A0}" srcOrd="2" destOrd="0" presId="urn:microsoft.com/office/officeart/2018/5/layout/CenteredIconLabelDescriptionList"/>
    <dgm:cxn modelId="{F8678C4C-7BEA-4C90-92F5-1FACDEA7A784}" type="presParOf" srcId="{C646F4F3-0B5A-44C2-BE9F-96F5ADF256C1}" destId="{E7431130-89E7-4538-B56E-FA15C39C136E}" srcOrd="3" destOrd="0" presId="urn:microsoft.com/office/officeart/2018/5/layout/CenteredIconLabelDescriptionList"/>
    <dgm:cxn modelId="{C3A43FC6-3917-4204-AD9E-2A914D4D8F0A}" type="presParOf" srcId="{C646F4F3-0B5A-44C2-BE9F-96F5ADF256C1}" destId="{7562C8AC-B1C4-4078-8E75-6F3F31BEF882}" srcOrd="4" destOrd="0" presId="urn:microsoft.com/office/officeart/2018/5/layout/CenteredIconLabelDescriptionList"/>
    <dgm:cxn modelId="{231FC3BC-FF99-467C-B4CB-693663818509}" type="presParOf" srcId="{DBFB825D-7CAC-4462-A400-EAAF2F1AD43B}" destId="{0CF33F9D-9430-4597-BC38-12477C12155B}" srcOrd="5" destOrd="0" presId="urn:microsoft.com/office/officeart/2018/5/layout/CenteredIconLabelDescriptionList"/>
    <dgm:cxn modelId="{8D8C39E8-86FD-46A3-98A7-70651DAA794F}" type="presParOf" srcId="{DBFB825D-7CAC-4462-A400-EAAF2F1AD43B}" destId="{8FFED028-AD8E-4327-B2A3-C66989A78CA9}" srcOrd="6" destOrd="0" presId="urn:microsoft.com/office/officeart/2018/5/layout/CenteredIconLabelDescriptionList"/>
    <dgm:cxn modelId="{46211E39-74B1-4188-A82C-50322565252E}" type="presParOf" srcId="{8FFED028-AD8E-4327-B2A3-C66989A78CA9}" destId="{74FC316C-25E7-4F71-88B7-7A42E1168D35}" srcOrd="0" destOrd="0" presId="urn:microsoft.com/office/officeart/2018/5/layout/CenteredIconLabelDescriptionList"/>
    <dgm:cxn modelId="{9051CBCD-A1A3-45BF-90EE-15D0DD5D2316}" type="presParOf" srcId="{8FFED028-AD8E-4327-B2A3-C66989A78CA9}" destId="{E336E196-7E41-4A3A-AD83-8B3B001A7575}" srcOrd="1" destOrd="0" presId="urn:microsoft.com/office/officeart/2018/5/layout/CenteredIconLabelDescriptionList"/>
    <dgm:cxn modelId="{1917B5F5-60F3-4E02-B507-6C6797D282F5}" type="presParOf" srcId="{8FFED028-AD8E-4327-B2A3-C66989A78CA9}" destId="{4AE5EBC7-2492-449A-9255-4DF1210162CC}" srcOrd="2" destOrd="0" presId="urn:microsoft.com/office/officeart/2018/5/layout/CenteredIconLabelDescriptionList"/>
    <dgm:cxn modelId="{DD890588-4B6E-451B-84E9-85A391047751}" type="presParOf" srcId="{8FFED028-AD8E-4327-B2A3-C66989A78CA9}" destId="{95D066CC-7D3A-4722-82E7-E78951C3323D}" srcOrd="3" destOrd="0" presId="urn:microsoft.com/office/officeart/2018/5/layout/CenteredIconLabelDescriptionList"/>
    <dgm:cxn modelId="{7F512332-7B8E-4043-8362-4060F8412580}" type="presParOf" srcId="{8FFED028-AD8E-4327-B2A3-C66989A78CA9}" destId="{1144158D-FA1A-464F-8BE9-1C2605E5E389}" srcOrd="4" destOrd="0" presId="urn:microsoft.com/office/officeart/2018/5/layout/CenteredIconLabelDescriptionList"/>
    <dgm:cxn modelId="{23D73FA2-D786-4F02-A3E1-015D44386F93}" type="presParOf" srcId="{DBFB825D-7CAC-4462-A400-EAAF2F1AD43B}" destId="{CD9F44B6-0857-4B1E-B55F-5F0996099D21}" srcOrd="7" destOrd="0" presId="urn:microsoft.com/office/officeart/2018/5/layout/CenteredIconLabelDescriptionList"/>
    <dgm:cxn modelId="{A9EFC110-83A0-4064-BC7A-8DF941516DC0}" type="presParOf" srcId="{DBFB825D-7CAC-4462-A400-EAAF2F1AD43B}" destId="{70969619-C202-4EE9-B75A-2BDB8AB86738}" srcOrd="8" destOrd="0" presId="urn:microsoft.com/office/officeart/2018/5/layout/CenteredIconLabelDescriptionList"/>
    <dgm:cxn modelId="{7D630AAB-C00C-4F03-8620-7E385243F296}" type="presParOf" srcId="{70969619-C202-4EE9-B75A-2BDB8AB86738}" destId="{E0EA7BE6-9E36-4A99-8C3E-495E8680EB15}" srcOrd="0" destOrd="0" presId="urn:microsoft.com/office/officeart/2018/5/layout/CenteredIconLabelDescriptionList"/>
    <dgm:cxn modelId="{7FD0A3A5-7C53-464B-B43D-D71AEB48C3CC}" type="presParOf" srcId="{70969619-C202-4EE9-B75A-2BDB8AB86738}" destId="{A9C73B41-1354-44B3-8D18-2480CAFC9CBE}" srcOrd="1" destOrd="0" presId="urn:microsoft.com/office/officeart/2018/5/layout/CenteredIconLabelDescriptionList"/>
    <dgm:cxn modelId="{1C0438D9-741D-48AD-93CD-FE35A3926555}" type="presParOf" srcId="{70969619-C202-4EE9-B75A-2BDB8AB86738}" destId="{56110240-BF0D-4ACD-9337-933A912863B3}" srcOrd="2" destOrd="0" presId="urn:microsoft.com/office/officeart/2018/5/layout/CenteredIconLabelDescriptionList"/>
    <dgm:cxn modelId="{A478FD75-3C38-491C-835C-E4D506487974}" type="presParOf" srcId="{70969619-C202-4EE9-B75A-2BDB8AB86738}" destId="{5F1E361E-D820-405F-9B65-790E4D436609}" srcOrd="3" destOrd="0" presId="urn:microsoft.com/office/officeart/2018/5/layout/CenteredIconLabelDescriptionList"/>
    <dgm:cxn modelId="{45BA0902-3214-4F50-A507-856D95170D97}" type="presParOf" srcId="{70969619-C202-4EE9-B75A-2BDB8AB86738}" destId="{77951B7F-20A6-4ED1-89F9-883B886F666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AFD69-E64F-405D-A161-266F4F993522}">
      <dsp:nvSpPr>
        <dsp:cNvPr id="0" name=""/>
        <dsp:cNvSpPr/>
      </dsp:nvSpPr>
      <dsp:spPr>
        <a:xfrm>
          <a:off x="621129" y="972583"/>
          <a:ext cx="662976" cy="662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809EC-4143-43AA-89CE-B3BC41E43D2E}">
      <dsp:nvSpPr>
        <dsp:cNvPr id="0" name=""/>
        <dsp:cNvSpPr/>
      </dsp:nvSpPr>
      <dsp:spPr>
        <a:xfrm>
          <a:off x="5508" y="1712190"/>
          <a:ext cx="1894218" cy="284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Data Introduction</a:t>
          </a:r>
        </a:p>
      </dsp:txBody>
      <dsp:txXfrm>
        <a:off x="5508" y="1712190"/>
        <a:ext cx="1894218" cy="284132"/>
      </dsp:txXfrm>
    </dsp:sp>
    <dsp:sp modelId="{ACA4401A-B273-4C66-8913-B40D6603D5DE}">
      <dsp:nvSpPr>
        <dsp:cNvPr id="0" name=""/>
        <dsp:cNvSpPr/>
      </dsp:nvSpPr>
      <dsp:spPr>
        <a:xfrm>
          <a:off x="5508" y="2031965"/>
          <a:ext cx="1894218" cy="72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Column Descriptions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Exploratory</a:t>
          </a:r>
        </a:p>
      </dsp:txBody>
      <dsp:txXfrm>
        <a:off x="5508" y="2031965"/>
        <a:ext cx="1894218" cy="722718"/>
      </dsp:txXfrm>
    </dsp:sp>
    <dsp:sp modelId="{9BBE827B-25E3-4310-BF46-6C7971785EC5}">
      <dsp:nvSpPr>
        <dsp:cNvPr id="0" name=""/>
        <dsp:cNvSpPr/>
      </dsp:nvSpPr>
      <dsp:spPr>
        <a:xfrm>
          <a:off x="2846836" y="972583"/>
          <a:ext cx="662976" cy="662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F9B2C-022B-415D-8421-E62D0A893311}">
      <dsp:nvSpPr>
        <dsp:cNvPr id="0" name=""/>
        <dsp:cNvSpPr/>
      </dsp:nvSpPr>
      <dsp:spPr>
        <a:xfrm>
          <a:off x="2231215" y="1712190"/>
          <a:ext cx="1894218" cy="284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Data Analysis</a:t>
          </a:r>
        </a:p>
      </dsp:txBody>
      <dsp:txXfrm>
        <a:off x="2231215" y="1712190"/>
        <a:ext cx="1894218" cy="284132"/>
      </dsp:txXfrm>
    </dsp:sp>
    <dsp:sp modelId="{3BE6FFAB-CFC9-45BC-88D5-5AA78FA1C9CA}">
      <dsp:nvSpPr>
        <dsp:cNvPr id="0" name=""/>
        <dsp:cNvSpPr/>
      </dsp:nvSpPr>
      <dsp:spPr>
        <a:xfrm>
          <a:off x="2231215" y="2031965"/>
          <a:ext cx="1894218" cy="72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By different views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Timestamp analysis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Dashboard</a:t>
          </a:r>
        </a:p>
      </dsp:txBody>
      <dsp:txXfrm>
        <a:off x="2231215" y="2031965"/>
        <a:ext cx="1894218" cy="722718"/>
      </dsp:txXfrm>
    </dsp:sp>
    <dsp:sp modelId="{57F39B75-69D8-4EA5-A5EB-5FEE4065F1B6}">
      <dsp:nvSpPr>
        <dsp:cNvPr id="0" name=""/>
        <dsp:cNvSpPr/>
      </dsp:nvSpPr>
      <dsp:spPr>
        <a:xfrm>
          <a:off x="5072543" y="972583"/>
          <a:ext cx="662976" cy="6629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001F3-8C80-4B63-924A-1340180C89A0}">
      <dsp:nvSpPr>
        <dsp:cNvPr id="0" name=""/>
        <dsp:cNvSpPr/>
      </dsp:nvSpPr>
      <dsp:spPr>
        <a:xfrm>
          <a:off x="4456922" y="1712190"/>
          <a:ext cx="1894218" cy="284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Next Step</a:t>
          </a:r>
        </a:p>
      </dsp:txBody>
      <dsp:txXfrm>
        <a:off x="4456922" y="1712190"/>
        <a:ext cx="1894218" cy="284132"/>
      </dsp:txXfrm>
    </dsp:sp>
    <dsp:sp modelId="{7562C8AC-B1C4-4078-8E75-6F3F31BEF882}">
      <dsp:nvSpPr>
        <dsp:cNvPr id="0" name=""/>
        <dsp:cNvSpPr/>
      </dsp:nvSpPr>
      <dsp:spPr>
        <a:xfrm>
          <a:off x="4456922" y="2031965"/>
          <a:ext cx="1894218" cy="72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Initial takeaways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Cloud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Further investigation</a:t>
          </a:r>
        </a:p>
      </dsp:txBody>
      <dsp:txXfrm>
        <a:off x="4456922" y="2031965"/>
        <a:ext cx="1894218" cy="722718"/>
      </dsp:txXfrm>
    </dsp:sp>
    <dsp:sp modelId="{74FC316C-25E7-4F71-88B7-7A42E1168D35}">
      <dsp:nvSpPr>
        <dsp:cNvPr id="0" name=""/>
        <dsp:cNvSpPr/>
      </dsp:nvSpPr>
      <dsp:spPr>
        <a:xfrm>
          <a:off x="7298250" y="972583"/>
          <a:ext cx="662976" cy="6629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5EBC7-2492-449A-9255-4DF1210162CC}">
      <dsp:nvSpPr>
        <dsp:cNvPr id="0" name=""/>
        <dsp:cNvSpPr/>
      </dsp:nvSpPr>
      <dsp:spPr>
        <a:xfrm>
          <a:off x="6682629" y="1712190"/>
          <a:ext cx="1894218" cy="284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Reference</a:t>
          </a:r>
        </a:p>
      </dsp:txBody>
      <dsp:txXfrm>
        <a:off x="6682629" y="1712190"/>
        <a:ext cx="1894218" cy="284132"/>
      </dsp:txXfrm>
    </dsp:sp>
    <dsp:sp modelId="{1144158D-FA1A-464F-8BE9-1C2605E5E389}">
      <dsp:nvSpPr>
        <dsp:cNvPr id="0" name=""/>
        <dsp:cNvSpPr/>
      </dsp:nvSpPr>
      <dsp:spPr>
        <a:xfrm>
          <a:off x="6682629" y="2031965"/>
          <a:ext cx="1894218" cy="72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A7BE6-9E36-4A99-8C3E-495E8680EB15}">
      <dsp:nvSpPr>
        <dsp:cNvPr id="0" name=""/>
        <dsp:cNvSpPr/>
      </dsp:nvSpPr>
      <dsp:spPr>
        <a:xfrm>
          <a:off x="9523957" y="972583"/>
          <a:ext cx="662976" cy="6629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10240-BF0D-4ACD-9337-933A912863B3}">
      <dsp:nvSpPr>
        <dsp:cNvPr id="0" name=""/>
        <dsp:cNvSpPr/>
      </dsp:nvSpPr>
      <dsp:spPr>
        <a:xfrm>
          <a:off x="8908336" y="1712190"/>
          <a:ext cx="1894218" cy="284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Q&amp;A</a:t>
          </a:r>
        </a:p>
      </dsp:txBody>
      <dsp:txXfrm>
        <a:off x="8908336" y="1712190"/>
        <a:ext cx="1894218" cy="284132"/>
      </dsp:txXfrm>
    </dsp:sp>
    <dsp:sp modelId="{77951B7F-20A6-4ED1-89F9-883B886F666A}">
      <dsp:nvSpPr>
        <dsp:cNvPr id="0" name=""/>
        <dsp:cNvSpPr/>
      </dsp:nvSpPr>
      <dsp:spPr>
        <a:xfrm>
          <a:off x="8908336" y="2031965"/>
          <a:ext cx="1894218" cy="72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7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4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5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94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9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5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1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7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7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TCP_and_UDP_port_number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TCP_and_UDP_port_number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F9474-96BE-4248-8AC4-D29B0029F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Honeypot Data Analysis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3BF3D9-F259-4D04-ACF8-D4073D148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altLang="zh-TW" sz="2400" b="1" dirty="0">
                <a:solidFill>
                  <a:schemeClr val="bg1"/>
                </a:solidFill>
                <a:latin typeface="-apple-system"/>
              </a:rPr>
              <a:t>Wei-Chen Kao</a:t>
            </a:r>
            <a:endParaRPr lang="en-US" altLang="zh-TW" sz="2400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3761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61973C-D7BC-4397-B86E-9E0A93397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044" y="745236"/>
            <a:ext cx="10725912" cy="5367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67D05-2141-47A3-A4E0-42AF4AB00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8266" y="-2013796"/>
            <a:ext cx="5535469" cy="10885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lide2" descr="Attacks Map (Location)">
            <a:extLst>
              <a:ext uri="{FF2B5EF4-FFF2-40B4-BE49-F238E27FC236}">
                <a16:creationId xmlns:a16="http://schemas.microsoft.com/office/drawing/2014/main" id="{164FBD19-B3B9-4FC7-8C4E-6B4E5F35C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6" y="1244596"/>
            <a:ext cx="4876631" cy="4376775"/>
          </a:xfrm>
          <a:prstGeom prst="rect">
            <a:avLst/>
          </a:prstGeom>
        </p:spPr>
      </p:pic>
      <p:pic>
        <p:nvPicPr>
          <p:cNvPr id="4" name="slide2" descr="Attacks Map (Location)">
            <a:extLst>
              <a:ext uri="{FF2B5EF4-FFF2-40B4-BE49-F238E27FC236}">
                <a16:creationId xmlns:a16="http://schemas.microsoft.com/office/drawing/2014/main" id="{F332FBB7-FD24-494E-8790-FCA0780CD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95" y="1240612"/>
            <a:ext cx="4876632" cy="437677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95134D2-F2B9-4AD7-8CFD-EB41CD50AD82}"/>
              </a:ext>
            </a:extLst>
          </p:cNvPr>
          <p:cNvSpPr txBox="1"/>
          <p:nvPr/>
        </p:nvSpPr>
        <p:spPr>
          <a:xfrm>
            <a:off x="3653956" y="782931"/>
            <a:ext cx="487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Top 5 Country Location Attack Map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612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17423780-EBE1-4AA1-9AB1-1B578DD4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85051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altLang="zh-TW" dirty="0"/>
              <a:t>analysis by Date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51">
            <a:extLst>
              <a:ext uri="{FF2B5EF4-FFF2-40B4-BE49-F238E27FC236}">
                <a16:creationId xmlns:a16="http://schemas.microsoft.com/office/drawing/2014/main" id="{1D8EF9B2-8747-4F90-94A3-494C5247B5C4}"/>
              </a:ext>
            </a:extLst>
          </p:cNvPr>
          <p:cNvSpPr txBox="1">
            <a:spLocks/>
          </p:cNvSpPr>
          <p:nvPr/>
        </p:nvSpPr>
        <p:spPr>
          <a:xfrm>
            <a:off x="798511" y="25539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Tx/>
            </a:pPr>
            <a:r>
              <a:rPr lang="en-US" altLang="zh-TW" dirty="0"/>
              <a:t>Most of the attacks from China and Iran were made in one or two days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dirty="0"/>
              <a:t>In September, attacks started to reduce</a:t>
            </a:r>
          </a:p>
        </p:txBody>
      </p:sp>
      <p:pic>
        <p:nvPicPr>
          <p:cNvPr id="12" name="slide2" descr="Attacks by Country Trend Top 5">
            <a:extLst>
              <a:ext uri="{FF2B5EF4-FFF2-40B4-BE49-F238E27FC236}">
                <a16:creationId xmlns:a16="http://schemas.microsoft.com/office/drawing/2014/main" id="{99A9F9EA-BD27-457A-97F6-69DD6C878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42" y="1424038"/>
            <a:ext cx="4488593" cy="3705982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D47D8A09-F07F-495F-9DB2-E9AB8CC10505}"/>
              </a:ext>
            </a:extLst>
          </p:cNvPr>
          <p:cNvSpPr/>
          <p:nvPr/>
        </p:nvSpPr>
        <p:spPr>
          <a:xfrm>
            <a:off x="10389326" y="1811383"/>
            <a:ext cx="276940" cy="2873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9573C04-6629-4389-9923-249E3229CE94}"/>
              </a:ext>
            </a:extLst>
          </p:cNvPr>
          <p:cNvSpPr/>
          <p:nvPr/>
        </p:nvSpPr>
        <p:spPr>
          <a:xfrm>
            <a:off x="10642156" y="4267200"/>
            <a:ext cx="202031" cy="574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E69D1CE-3E40-4D43-B8EF-B33A289CC336}"/>
              </a:ext>
            </a:extLst>
          </p:cNvPr>
          <p:cNvSpPr/>
          <p:nvPr/>
        </p:nvSpPr>
        <p:spPr>
          <a:xfrm>
            <a:off x="9782328" y="1586388"/>
            <a:ext cx="276940" cy="2873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6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450E4AE-24C5-44E1-9A90-F3F71579E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044" y="745236"/>
            <a:ext cx="10725912" cy="5367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48DD380-42C3-4A79-A902-F45DF5339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8266" y="-2013796"/>
            <a:ext cx="5535469" cy="10885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de2" descr="Attacks by Country Trend Top 5">
            <a:extLst>
              <a:ext uri="{FF2B5EF4-FFF2-40B4-BE49-F238E27FC236}">
                <a16:creationId xmlns:a16="http://schemas.microsoft.com/office/drawing/2014/main" id="{A85741F6-3B85-46DB-BFDF-7CE4A7C9F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r="-3" b="-3"/>
          <a:stretch/>
        </p:blipFill>
        <p:spPr>
          <a:xfrm>
            <a:off x="897636" y="909828"/>
            <a:ext cx="5117930" cy="5038344"/>
          </a:xfrm>
          <a:prstGeom prst="rect">
            <a:avLst/>
          </a:prstGeom>
        </p:spPr>
      </p:pic>
      <p:pic>
        <p:nvPicPr>
          <p:cNvPr id="3" name="slide2" descr="Attacks by Country Trend Top 5">
            <a:extLst>
              <a:ext uri="{FF2B5EF4-FFF2-40B4-BE49-F238E27FC236}">
                <a16:creationId xmlns:a16="http://schemas.microsoft.com/office/drawing/2014/main" id="{BDEACAB3-F628-4FB4-9D33-9192C30E0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r="-3" b="-3"/>
          <a:stretch/>
        </p:blipFill>
        <p:spPr>
          <a:xfrm>
            <a:off x="6176433" y="909828"/>
            <a:ext cx="5117931" cy="503834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226D68-C698-41FF-BCB5-440048DEE8DC}"/>
              </a:ext>
            </a:extLst>
          </p:cNvPr>
          <p:cNvSpPr txBox="1"/>
          <p:nvPr/>
        </p:nvSpPr>
        <p:spPr>
          <a:xfrm>
            <a:off x="1332787" y="755939"/>
            <a:ext cx="233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July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DE35B4-1EDA-4788-900C-7AA09107885F}"/>
              </a:ext>
            </a:extLst>
          </p:cNvPr>
          <p:cNvSpPr txBox="1"/>
          <p:nvPr/>
        </p:nvSpPr>
        <p:spPr>
          <a:xfrm>
            <a:off x="6615309" y="755939"/>
            <a:ext cx="233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August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82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ttacks by Country Trend Top 5">
            <a:extLst>
              <a:ext uri="{FF2B5EF4-FFF2-40B4-BE49-F238E27FC236}">
                <a16:creationId xmlns:a16="http://schemas.microsoft.com/office/drawing/2014/main" id="{023CB5B6-C267-412D-875B-0369FEECA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29" y="804334"/>
            <a:ext cx="5721342" cy="524933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3A8729F-D7EF-49CD-8A88-F344E6B966A7}"/>
              </a:ext>
            </a:extLst>
          </p:cNvPr>
          <p:cNvSpPr txBox="1"/>
          <p:nvPr/>
        </p:nvSpPr>
        <p:spPr>
          <a:xfrm>
            <a:off x="4135809" y="804334"/>
            <a:ext cx="233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September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926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17423780-EBE1-4AA1-9AB1-1B578DD4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6" y="806357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altLang="zh-TW" dirty="0"/>
              <a:t>analysis by destination port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51">
            <a:extLst>
              <a:ext uri="{FF2B5EF4-FFF2-40B4-BE49-F238E27FC236}">
                <a16:creationId xmlns:a16="http://schemas.microsoft.com/office/drawing/2014/main" id="{1D8EF9B2-8747-4F90-94A3-494C5247B5C4}"/>
              </a:ext>
            </a:extLst>
          </p:cNvPr>
          <p:cNvSpPr txBox="1">
            <a:spLocks/>
          </p:cNvSpPr>
          <p:nvPr/>
        </p:nvSpPr>
        <p:spPr>
          <a:xfrm>
            <a:off x="806195" y="2510761"/>
            <a:ext cx="5475853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Tx/>
            </a:pPr>
            <a:r>
              <a:rPr lang="en-US" altLang="zh-TW" sz="2000" dirty="0"/>
              <a:t>Most of the attacks were using port 1433 as the </a:t>
            </a:r>
            <a:r>
              <a:rPr lang="en-US" altLang="zh-TW" sz="2000" b="0" i="0" dirty="0">
                <a:solidFill>
                  <a:srgbClr val="24292E"/>
                </a:solidFill>
                <a:effectLst/>
              </a:rPr>
              <a:t>destination port.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sz="2000" dirty="0"/>
              <a:t> Port 1433 is ‘Microsoft SQL Server database management system (MSSQL) server’</a:t>
            </a:r>
          </a:p>
        </p:txBody>
      </p:sp>
      <p:pic>
        <p:nvPicPr>
          <p:cNvPr id="4" name="圖片 3" descr="一張含有 桌 的圖片&#10;&#10;自動產生的描述">
            <a:extLst>
              <a:ext uri="{FF2B5EF4-FFF2-40B4-BE49-F238E27FC236}">
                <a16:creationId xmlns:a16="http://schemas.microsoft.com/office/drawing/2014/main" id="{6D0FE6AB-C239-4697-A05E-F9F7C0AC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943" y="2165611"/>
            <a:ext cx="3324689" cy="22101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9D63407-9111-4001-8DF8-B3746752C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947" y="4581701"/>
            <a:ext cx="7775134" cy="44314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1EE6823-A016-4C0B-AB16-6137A5B089C6}"/>
              </a:ext>
            </a:extLst>
          </p:cNvPr>
          <p:cNvSpPr txBox="1"/>
          <p:nvPr/>
        </p:nvSpPr>
        <p:spPr>
          <a:xfrm>
            <a:off x="2173996" y="5070633"/>
            <a:ext cx="58058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>
                <a:hlinkClick r:id="rId4"/>
              </a:rPr>
              <a:t>https://en.wikipedia.org/wiki/List_of_TCP_and_UDP_port_numbers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9384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17423780-EBE1-4AA1-9AB1-1B578DD4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6" y="806357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altLang="zh-TW" dirty="0"/>
              <a:t>analysis by source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US" altLang="zh-TW" dirty="0"/>
              <a:t>port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51">
            <a:extLst>
              <a:ext uri="{FF2B5EF4-FFF2-40B4-BE49-F238E27FC236}">
                <a16:creationId xmlns:a16="http://schemas.microsoft.com/office/drawing/2014/main" id="{1D8EF9B2-8747-4F90-94A3-494C5247B5C4}"/>
              </a:ext>
            </a:extLst>
          </p:cNvPr>
          <p:cNvSpPr txBox="1">
            <a:spLocks/>
          </p:cNvSpPr>
          <p:nvPr/>
        </p:nvSpPr>
        <p:spPr>
          <a:xfrm>
            <a:off x="806195" y="2510761"/>
            <a:ext cx="5475853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Tx/>
            </a:pPr>
            <a:r>
              <a:rPr lang="en-US" altLang="zh-TW" sz="2000" dirty="0"/>
              <a:t>Most of the attacks were using port 6000 as the </a:t>
            </a:r>
            <a:r>
              <a:rPr lang="en-US" altLang="zh-TW" sz="2000" b="0" i="0" dirty="0">
                <a:solidFill>
                  <a:srgbClr val="24292E"/>
                </a:solidFill>
                <a:effectLst/>
                <a:latin typeface="-apple-system"/>
              </a:rPr>
              <a:t>source port.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sz="2000" dirty="0"/>
              <a:t>Port 6000 is ‘X11—used between an X client and server over the network’</a:t>
            </a:r>
          </a:p>
        </p:txBody>
      </p:sp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E9D854EE-4C30-4E99-9E76-C83D0F66C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154" y="2346611"/>
            <a:ext cx="3534268" cy="18481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177DCE-5196-4741-B6A3-982FC3C01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88" y="4721919"/>
            <a:ext cx="8402223" cy="60968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A936BE-B35A-483B-B8E5-288655E683A3}"/>
              </a:ext>
            </a:extLst>
          </p:cNvPr>
          <p:cNvSpPr txBox="1"/>
          <p:nvPr/>
        </p:nvSpPr>
        <p:spPr>
          <a:xfrm>
            <a:off x="1811830" y="5392291"/>
            <a:ext cx="58058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>
                <a:hlinkClick r:id="rId4"/>
              </a:rPr>
              <a:t>https://en.wikipedia.org/wiki/List_of_TCP_and_UDP_port_numbers</a:t>
            </a:r>
            <a:endParaRPr lang="zh-TW" altLang="en-US" sz="11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4417CC6-24E0-45D3-8115-AA740208B12C}"/>
              </a:ext>
            </a:extLst>
          </p:cNvPr>
          <p:cNvSpPr txBox="1"/>
          <p:nvPr/>
        </p:nvSpPr>
        <p:spPr>
          <a:xfrm>
            <a:off x="8055428" y="2899954"/>
            <a:ext cx="109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unknown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4285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17423780-EBE1-4AA1-9AB1-1B578DD4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6" y="806357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altLang="zh-TW" dirty="0"/>
              <a:t>analysis by network protocol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15E48A26-90B8-4618-9F99-35556416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64" y="2509295"/>
            <a:ext cx="3355848" cy="1522740"/>
          </a:xfrm>
          <a:prstGeom prst="rect">
            <a:avLst/>
          </a:prstGeom>
        </p:spPr>
      </p:pic>
      <p:sp>
        <p:nvSpPr>
          <p:cNvPr id="13" name="Content Placeholder 51">
            <a:extLst>
              <a:ext uri="{FF2B5EF4-FFF2-40B4-BE49-F238E27FC236}">
                <a16:creationId xmlns:a16="http://schemas.microsoft.com/office/drawing/2014/main" id="{1D8EF9B2-8747-4F90-94A3-494C5247B5C4}"/>
              </a:ext>
            </a:extLst>
          </p:cNvPr>
          <p:cNvSpPr txBox="1">
            <a:spLocks/>
          </p:cNvSpPr>
          <p:nvPr/>
        </p:nvSpPr>
        <p:spPr>
          <a:xfrm>
            <a:off x="806196" y="2510761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Tx/>
            </a:pPr>
            <a:r>
              <a:rPr lang="en-US" altLang="zh-TW" sz="2000" dirty="0"/>
              <a:t>Most of the were using TCP network protocol (Transport Layer)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sz="2000" dirty="0"/>
              <a:t>High reliability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sz="2000" dirty="0"/>
              <a:t>Point to point</a:t>
            </a:r>
          </a:p>
        </p:txBody>
      </p:sp>
    </p:spTree>
    <p:extLst>
      <p:ext uri="{BB962C8B-B14F-4D97-AF65-F5344CB8AC3E}">
        <p14:creationId xmlns:p14="http://schemas.microsoft.com/office/powerpoint/2010/main" val="2547652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DF22AF-046A-4086-BC8B-9A86A70E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dirty="0"/>
              <a:t>Next step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9B8E3D-2613-447D-B6CF-06832ECF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384691"/>
            <a:ext cx="6801612" cy="73697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頭顱中有齒輪 以實心填滿">
            <a:extLst>
              <a:ext uri="{FF2B5EF4-FFF2-40B4-BE49-F238E27FC236}">
                <a16:creationId xmlns:a16="http://schemas.microsoft.com/office/drawing/2014/main" id="{1D2BB20A-2B15-4225-893E-4139FF94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0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A8D7B-1389-4EBF-9BC1-A621CC68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Initial takeaways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754E19-C55D-4EA1-AD92-17B835D8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900" dirty="0"/>
              <a:t>China is the country</a:t>
            </a:r>
            <a:r>
              <a:rPr lang="en-US" altLang="zh-TW" sz="1900" b="0" i="0" dirty="0">
                <a:solidFill>
                  <a:srgbClr val="24292E"/>
                </a:solidFill>
                <a:effectLst/>
              </a:rPr>
              <a:t> most likely running scans against our networks</a:t>
            </a:r>
          </a:p>
          <a:p>
            <a:r>
              <a:rPr lang="en-US" altLang="zh-TW" sz="1900" dirty="0">
                <a:solidFill>
                  <a:srgbClr val="24292E"/>
                </a:solidFill>
              </a:rPr>
              <a:t>There are some countries, most of the attacks were from same location. (It means that they are most likely from same person or group)</a:t>
            </a:r>
          </a:p>
          <a:p>
            <a:r>
              <a:rPr lang="en-US" altLang="zh-TW" sz="1900" dirty="0">
                <a:solidFill>
                  <a:srgbClr val="24292E"/>
                </a:solidFill>
              </a:rPr>
              <a:t>There are some countries, most of the attacks happened on one day</a:t>
            </a:r>
          </a:p>
          <a:p>
            <a:r>
              <a:rPr lang="en-US" altLang="zh-TW" sz="1900" dirty="0">
                <a:solidFill>
                  <a:srgbClr val="24292E"/>
                </a:solidFill>
              </a:rPr>
              <a:t>The attack target is database system</a:t>
            </a:r>
            <a:endParaRPr lang="en-US" altLang="zh-TW" sz="1900" b="0" i="0" dirty="0">
              <a:solidFill>
                <a:srgbClr val="24292E"/>
              </a:solidFill>
              <a:effectLst/>
            </a:endParaRPr>
          </a:p>
          <a:p>
            <a:r>
              <a:rPr lang="en-US" altLang="zh-TW" sz="1900" dirty="0"/>
              <a:t>Most of the hackers used TCP network protocol</a:t>
            </a:r>
            <a:endParaRPr lang="zh-TW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09306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398C5-4805-4229-AB1B-915C6E69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Cloud – real time application</a:t>
            </a:r>
            <a:br>
              <a:rPr lang="en-US" altLang="zh-TW" sz="2400" dirty="0"/>
            </a:br>
            <a:r>
              <a:rPr lang="en-US" altLang="zh-TW" sz="2400" dirty="0"/>
              <a:t>AWS DynamoDB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7122A-2DC4-4A2B-8948-A13E709B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Key value database</a:t>
            </a:r>
          </a:p>
          <a:p>
            <a:r>
              <a:rPr lang="en-US" altLang="zh-TW" sz="2400" dirty="0"/>
              <a:t>NoSQL database – not a relational database</a:t>
            </a:r>
          </a:p>
          <a:p>
            <a:r>
              <a:rPr lang="en-US" altLang="zh-TW" sz="2400" dirty="0"/>
              <a:t>Serverless database</a:t>
            </a:r>
          </a:p>
          <a:p>
            <a:r>
              <a:rPr lang="en-US" altLang="zh-TW" sz="2400" dirty="0"/>
              <a:t>Low latency</a:t>
            </a:r>
          </a:p>
          <a:p>
            <a:r>
              <a:rPr lang="en-US" altLang="zh-TW" sz="2400" dirty="0"/>
              <a:t>Integrated with IAM security</a:t>
            </a:r>
          </a:p>
          <a:p>
            <a:r>
              <a:rPr lang="en-US" altLang="zh-TW" sz="2400" dirty="0"/>
              <a:t>Use this to work on real time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BB703E-F782-465D-B20B-D96D025F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298" y="2369190"/>
            <a:ext cx="3637475" cy="20642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39781BA-815A-4AA1-942A-DA94809DDEFA}"/>
              </a:ext>
            </a:extLst>
          </p:cNvPr>
          <p:cNvSpPr txBox="1"/>
          <p:nvPr/>
        </p:nvSpPr>
        <p:spPr>
          <a:xfrm>
            <a:off x="8845052" y="5450764"/>
            <a:ext cx="2446142" cy="22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00B0F0"/>
                </a:solidFill>
              </a:rPr>
              <a:t>https://aws.amazon.com/nosql/key-value/?nc1=h_ls</a:t>
            </a:r>
            <a:endParaRPr lang="zh-TW" altLang="en-US" sz="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8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8BAF4-1313-49A3-A8EF-AE400FC3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zh-TW"/>
              <a:t>agenda</a:t>
            </a:r>
          </a:p>
        </p:txBody>
      </p:sp>
      <p:graphicFrame>
        <p:nvGraphicFramePr>
          <p:cNvPr id="80" name="內容版面配置區 2">
            <a:extLst>
              <a:ext uri="{FF2B5EF4-FFF2-40B4-BE49-F238E27FC236}">
                <a16:creationId xmlns:a16="http://schemas.microsoft.com/office/drawing/2014/main" id="{EF4B14FC-E04B-4AC4-A588-49FE8013F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175079"/>
              </p:ext>
            </p:extLst>
          </p:nvPr>
        </p:nvGraphicFramePr>
        <p:xfrm>
          <a:off x="691968" y="2166040"/>
          <a:ext cx="10808063" cy="372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039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398C5-4805-4229-AB1B-915C6E69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altLang="zh-TW"/>
              <a:t>Cloud – security</a:t>
            </a:r>
            <a:br>
              <a:rPr lang="en-US" altLang="zh-TW"/>
            </a:br>
            <a:r>
              <a:rPr lang="en-US" altLang="zh-TW"/>
              <a:t>AWS </a:t>
            </a:r>
            <a:r>
              <a:rPr lang="en-US" altLang="zh-TW" err="1"/>
              <a:t>guardduty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7122A-2DC4-4A2B-8948-A13E709B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778950" cy="3263206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Intelligent threat discovery to protect AWS account</a:t>
            </a:r>
          </a:p>
          <a:p>
            <a:r>
              <a:rPr lang="en-US" altLang="zh-TW" sz="2000" dirty="0"/>
              <a:t>Live dashboard</a:t>
            </a:r>
          </a:p>
          <a:p>
            <a:r>
              <a:rPr lang="en-US" altLang="zh-TW" sz="2000" dirty="0"/>
              <a:t>Using the machine learning algorithms</a:t>
            </a:r>
            <a:endParaRPr lang="zh-TW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5A8654-20B0-4A73-A80C-3213D83AD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590089"/>
            <a:ext cx="4782312" cy="168576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BBB18F5-85E5-4B5D-B3CF-A6A87C2F3583}"/>
              </a:ext>
            </a:extLst>
          </p:cNvPr>
          <p:cNvSpPr txBox="1"/>
          <p:nvPr/>
        </p:nvSpPr>
        <p:spPr>
          <a:xfrm>
            <a:off x="9007143" y="5415930"/>
            <a:ext cx="2210049" cy="22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00B0F0"/>
                </a:solidFill>
              </a:rPr>
              <a:t>https://aws.amazon.com/guardduty/?nc1=h_ls</a:t>
            </a:r>
            <a:endParaRPr lang="zh-TW" altLang="en-US" sz="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51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398C5-4805-4229-AB1B-915C6E69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altLang="zh-TW" dirty="0"/>
              <a:t>Cloud – Snowflake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7122A-2DC4-4A2B-8948-A13E709B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4894171" cy="326320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 cloud-based data warehouse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Performance – fast, low cost</a:t>
            </a:r>
          </a:p>
          <a:p>
            <a:r>
              <a:rPr lang="en-US" altLang="zh-TW" sz="2400" dirty="0"/>
              <a:t>Concurrency – dashboard, more feature</a:t>
            </a:r>
          </a:p>
          <a:p>
            <a:r>
              <a:rPr lang="en-US" altLang="zh-TW" sz="2400" dirty="0"/>
              <a:t>Simplicity - advantage of cloud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F1D7F4-09A5-494B-87E0-93CE3F32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37" y="2037669"/>
            <a:ext cx="4966816" cy="27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21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398C5-4805-4229-AB1B-915C6E69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Further investigation - </a:t>
            </a:r>
            <a:br>
              <a:rPr lang="en-US" altLang="zh-TW" dirty="0"/>
            </a:br>
            <a:r>
              <a:rPr lang="en-US" altLang="zh-TW" dirty="0"/>
              <a:t>machine learning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8F1A1F2-8295-44C7-98C9-EED4CCF0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altLang="zh-TW" sz="1900" dirty="0"/>
              <a:t>Predict the future</a:t>
            </a:r>
          </a:p>
          <a:p>
            <a:r>
              <a:rPr lang="en-US" altLang="zh-TW" sz="1900" dirty="0"/>
              <a:t>Needs to collect more data</a:t>
            </a:r>
          </a:p>
          <a:p>
            <a:pPr lvl="1"/>
            <a:r>
              <a:rPr lang="en-US" altLang="zh-TW" sz="1800" b="0" i="0" dirty="0">
                <a:solidFill>
                  <a:srgbClr val="24292E"/>
                </a:solidFill>
                <a:effectLst/>
              </a:rPr>
              <a:t>Vertically: need more time to collect more data</a:t>
            </a:r>
            <a:endParaRPr lang="en-US" altLang="zh-TW" sz="1900" dirty="0"/>
          </a:p>
          <a:p>
            <a:pPr lvl="1"/>
            <a:r>
              <a:rPr lang="en-US" altLang="zh-TW" sz="1700" b="0" i="0" dirty="0">
                <a:solidFill>
                  <a:srgbClr val="24292E"/>
                </a:solidFill>
                <a:effectLst/>
              </a:rPr>
              <a:t>Horizontally: need more variety of data</a:t>
            </a:r>
          </a:p>
          <a:p>
            <a:r>
              <a:rPr lang="en-US" altLang="zh-TW" sz="1900" b="0" i="0" dirty="0">
                <a:solidFill>
                  <a:srgbClr val="24292E"/>
                </a:solidFill>
                <a:effectLst/>
              </a:rPr>
              <a:t>Build our own </a:t>
            </a:r>
            <a:r>
              <a:rPr lang="en-US" altLang="zh-TW" sz="1800" dirty="0"/>
              <a:t>algorithm</a:t>
            </a:r>
            <a:endParaRPr lang="en-US" altLang="zh-TW" sz="1900" b="0" i="0" dirty="0">
              <a:solidFill>
                <a:srgbClr val="24292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51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DF22AF-046A-4086-BC8B-9A86A70E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dirty="0"/>
              <a:t>reference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9B8E3D-2613-447D-B6CF-06832ECF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384691"/>
            <a:ext cx="6801612" cy="73697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圖形 6" descr="Books">
            <a:extLst>
              <a:ext uri="{FF2B5EF4-FFF2-40B4-BE49-F238E27FC236}">
                <a16:creationId xmlns:a16="http://schemas.microsoft.com/office/drawing/2014/main" id="{1D2BB20A-2B15-4225-893E-4139FF94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95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398C5-4805-4229-AB1B-915C6E69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38C2AA-1861-4BFD-B2A6-B68B348983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31136" y="2572355"/>
            <a:ext cx="7731125" cy="188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https://en.wikipedia.org/wiki/List_of_TCP_and_UDP_port_numbers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https://aws.amazon.com/nosql/key-value/?nc1=h_ls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https://aws.amazon.com/guardduty/?nc1=h_ls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https://www.stitchdata.com/resources/snowflake-vs-redshift/</a:t>
            </a:r>
            <a:endParaRPr lang="zh-TW" altLang="en-US" dirty="0">
              <a:solidFill>
                <a:schemeClr val="tx1"/>
              </a:solidFill>
            </a:endParaRPr>
          </a:p>
          <a:p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97518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DF22AF-046A-4086-BC8B-9A86A70E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dirty="0"/>
              <a:t>Q &amp; A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9B8E3D-2613-447D-B6CF-06832ECF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384691"/>
            <a:ext cx="6801612" cy="73697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圖形 6" descr="問題 以實心填滿">
            <a:extLst>
              <a:ext uri="{FF2B5EF4-FFF2-40B4-BE49-F238E27FC236}">
                <a16:creationId xmlns:a16="http://schemas.microsoft.com/office/drawing/2014/main" id="{1D2BB20A-2B15-4225-893E-4139FF94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43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DF22AF-046A-4086-BC8B-9A86A70E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lvl="0">
              <a:lnSpc>
                <a:spcPct val="100000"/>
              </a:lnSpc>
              <a:defRPr b="1"/>
            </a:pPr>
            <a:r>
              <a:rPr lang="en-US" altLang="zh-TW" dirty="0"/>
              <a:t>Data Introduction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9B8E3D-2613-447D-B6CF-06832ECF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384691"/>
            <a:ext cx="6801612" cy="73697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圖形 6" descr="Bar chart">
            <a:extLst>
              <a:ext uri="{FF2B5EF4-FFF2-40B4-BE49-F238E27FC236}">
                <a16:creationId xmlns:a16="http://schemas.microsoft.com/office/drawing/2014/main" id="{1D2BB20A-2B15-4225-893E-4139FF94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48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F4B3EA8-40E5-4E0C-AC70-67714112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5" y="2911366"/>
            <a:ext cx="7204555" cy="91858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63320C51-DBEC-4CD2-9945-F64E6B12C9D1}"/>
              </a:ext>
            </a:extLst>
          </p:cNvPr>
          <p:cNvSpPr txBox="1">
            <a:spLocks/>
          </p:cNvSpPr>
          <p:nvPr/>
        </p:nvSpPr>
        <p:spPr bwMode="black">
          <a:xfrm>
            <a:off x="793680" y="633766"/>
            <a:ext cx="3066937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AE94F00-0A4E-428C-A683-F26C12D85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80" y="2116183"/>
            <a:ext cx="3647691" cy="410805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Tx/>
            </a:pPr>
            <a:r>
              <a:rPr lang="en-US" altLang="zh-TW" sz="1600" dirty="0"/>
              <a:t>datetime: time packets were captured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sz="1600" dirty="0"/>
              <a:t>host: hostname for honeypot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sz="1600" dirty="0" err="1"/>
              <a:t>src</a:t>
            </a:r>
            <a:r>
              <a:rPr lang="en-US" altLang="zh-TW" sz="1600" dirty="0"/>
              <a:t>: source IP (as integer)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sz="1600" dirty="0" err="1"/>
              <a:t>srcstr</a:t>
            </a:r>
            <a:r>
              <a:rPr lang="en-US" altLang="zh-TW" sz="1600" dirty="0"/>
              <a:t>: source IP (as string)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sz="1600" dirty="0" err="1"/>
              <a:t>spt</a:t>
            </a:r>
            <a:r>
              <a:rPr lang="en-US" altLang="zh-TW" sz="1600" dirty="0"/>
              <a:t>: source port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sz="1600" dirty="0" err="1"/>
              <a:t>dpt</a:t>
            </a:r>
            <a:r>
              <a:rPr lang="en-US" altLang="zh-TW" sz="1600" dirty="0"/>
              <a:t>: destination port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sz="1600" dirty="0"/>
              <a:t>proto: network protocol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sz="1600" dirty="0"/>
              <a:t>type: type code field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sz="1600" dirty="0"/>
              <a:t>country: country of source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sz="1600" dirty="0"/>
              <a:t>cc: short country code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sz="1600" dirty="0"/>
              <a:t>locale, </a:t>
            </a:r>
            <a:r>
              <a:rPr lang="en-US" altLang="zh-TW" sz="1600" dirty="0" err="1"/>
              <a:t>localeabbr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postalcode</a:t>
            </a:r>
            <a:r>
              <a:rPr lang="en-US" altLang="zh-TW" sz="1600" dirty="0"/>
              <a:t>, latitude, longitude: additional </a:t>
            </a:r>
            <a:r>
              <a:rPr lang="en-US" altLang="zh-TW" sz="1600" dirty="0" err="1"/>
              <a:t>geolocale</a:t>
            </a:r>
            <a:r>
              <a:rPr lang="en-US" altLang="zh-TW" sz="1600" dirty="0"/>
              <a:t> details (based on source IP)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465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45100-996C-4593-8CF0-EBA3478C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77" y="1048423"/>
            <a:ext cx="6092952" cy="1188720"/>
          </a:xfrm>
        </p:spPr>
        <p:txBody>
          <a:bodyPr>
            <a:normAutofit/>
          </a:bodyPr>
          <a:lstStyle/>
          <a:p>
            <a:r>
              <a:rPr lang="en-US" altLang="zh-TW" dirty="0"/>
              <a:t>data Exploratory</a:t>
            </a:r>
            <a:endParaRPr lang="zh-TW" altLang="en-US" dirty="0"/>
          </a:p>
        </p:txBody>
      </p:sp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1B46C4B2-C563-4E18-B9E4-A62C0A0B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025" y="1302950"/>
            <a:ext cx="4155197" cy="163768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1079443A-39CB-4F3D-96F4-4A4F2B679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024" y="4309241"/>
            <a:ext cx="4155197" cy="94153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1BFBA-B096-4C84-80DB-39DE30BF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895" y="2558876"/>
            <a:ext cx="6142233" cy="3409259"/>
          </a:xfrm>
        </p:spPr>
        <p:txBody>
          <a:bodyPr>
            <a:normAutofit/>
          </a:bodyPr>
          <a:lstStyle/>
          <a:p>
            <a:r>
              <a:rPr lang="en-US" altLang="zh-TW" dirty="0"/>
              <a:t>There are total 451,581 rows in dataset, means that 451,581 times of attack</a:t>
            </a:r>
          </a:p>
          <a:p>
            <a:r>
              <a:rPr lang="en-US" altLang="zh-TW" dirty="0"/>
              <a:t>The date time in this dataset is from ‘2013-03-03 21:53:59’ to ‘2013-09-08 05:55:13’;  About 5 months.</a:t>
            </a:r>
          </a:p>
          <a:p>
            <a:r>
              <a:rPr lang="en-US" altLang="zh-TW" dirty="0"/>
              <a:t>There is a mismatch in some columns</a:t>
            </a:r>
          </a:p>
          <a:p>
            <a:r>
              <a:rPr lang="en-US" altLang="zh-TW" dirty="0"/>
              <a:t>There is some missing data that can’t be recovered by the existing data</a:t>
            </a:r>
          </a:p>
          <a:p>
            <a:r>
              <a:rPr lang="en-US" altLang="zh-TW" dirty="0"/>
              <a:t>The data contains geographic location info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C126A4-6FA7-4111-8133-AAD5B9367485}"/>
              </a:ext>
            </a:extLst>
          </p:cNvPr>
          <p:cNvSpPr/>
          <p:nvPr/>
        </p:nvSpPr>
        <p:spPr>
          <a:xfrm>
            <a:off x="7741920" y="2438400"/>
            <a:ext cx="1201783" cy="4267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5DF13F-6368-4A1C-A4B3-2437AF693F81}"/>
              </a:ext>
            </a:extLst>
          </p:cNvPr>
          <p:cNvSpPr/>
          <p:nvPr/>
        </p:nvSpPr>
        <p:spPr>
          <a:xfrm>
            <a:off x="10258697" y="1616114"/>
            <a:ext cx="840227" cy="12490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1DE50-8238-43CF-B913-39CE6142A4F3}"/>
              </a:ext>
            </a:extLst>
          </p:cNvPr>
          <p:cNvSpPr/>
          <p:nvPr/>
        </p:nvSpPr>
        <p:spPr>
          <a:xfrm>
            <a:off x="7141028" y="4576353"/>
            <a:ext cx="1802675" cy="2743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C2D20B-8601-4D11-B406-8F0CA8DE4106}"/>
              </a:ext>
            </a:extLst>
          </p:cNvPr>
          <p:cNvSpPr/>
          <p:nvPr/>
        </p:nvSpPr>
        <p:spPr>
          <a:xfrm>
            <a:off x="8958283" y="1540738"/>
            <a:ext cx="1300414" cy="558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57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DF22AF-046A-4086-BC8B-9A86A70E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dirty="0"/>
              <a:t>Data analysis 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9B8E3D-2613-447D-B6CF-06832ECF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384691"/>
            <a:ext cx="6801612" cy="73697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zh-TW" dirty="0"/>
              <a:t>distribution &amp; trends</a:t>
            </a:r>
            <a:endParaRPr lang="en-US" altLang="zh-TW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測量 以實心填滿">
            <a:extLst>
              <a:ext uri="{FF2B5EF4-FFF2-40B4-BE49-F238E27FC236}">
                <a16:creationId xmlns:a16="http://schemas.microsoft.com/office/drawing/2014/main" id="{1D2BB20A-2B15-4225-893E-4139FF94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14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E616F5C-CE15-4D7B-B346-22F55464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1" y="806357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altLang="zh-TW" dirty="0"/>
              <a:t>analysis by Country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91761116-DFE0-4813-AC06-DD0FFC7C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11" y="2553903"/>
            <a:ext cx="4475892" cy="3042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Tx/>
            </a:pPr>
            <a:r>
              <a:rPr lang="en-US" altLang="zh-TW" sz="1800" dirty="0"/>
              <a:t>Top 5: China, United States, Japan, Iran, Taiwan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sz="1800" dirty="0"/>
              <a:t>Most of the attacks came from China, 42.39% of the total attacks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dirty="0"/>
              <a:t>United States is the second, but attacks are less than half of the attacks from China (19.93%)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dirty="0"/>
              <a:t>Rest of the countries are less than 4%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dirty="0"/>
              <a:t>Attacks from unknown country is 0.87%</a:t>
            </a:r>
          </a:p>
          <a:p>
            <a:pPr>
              <a:lnSpc>
                <a:spcPct val="90000"/>
              </a:lnSpc>
              <a:buClrTx/>
            </a:pPr>
            <a:endParaRPr lang="en-US" altLang="zh-TW" sz="18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B70234-04F3-4106-812C-6E6805961D99}"/>
              </a:ext>
            </a:extLst>
          </p:cNvPr>
          <p:cNvSpPr txBox="1"/>
          <p:nvPr/>
        </p:nvSpPr>
        <p:spPr>
          <a:xfrm>
            <a:off x="6896100" y="789694"/>
            <a:ext cx="233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Top 20  Attacks by Country</a:t>
            </a:r>
            <a:endParaRPr lang="zh-TW" altLang="en-US" sz="1400" dirty="0"/>
          </a:p>
        </p:txBody>
      </p:sp>
      <p:pic>
        <p:nvPicPr>
          <p:cNvPr id="8" name="圖片 7" descr="一張含有 桌 的圖片&#10;&#10;自動產生的描述">
            <a:extLst>
              <a:ext uri="{FF2B5EF4-FFF2-40B4-BE49-F238E27FC236}">
                <a16:creationId xmlns:a16="http://schemas.microsoft.com/office/drawing/2014/main" id="{5A2B1450-BC6B-4F0C-94C0-285383E9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948" y="1164757"/>
            <a:ext cx="3048542" cy="452848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AEA9BE2-2DE2-41BF-B5F4-6EB2BDEA788C}"/>
              </a:ext>
            </a:extLst>
          </p:cNvPr>
          <p:cNvSpPr/>
          <p:nvPr/>
        </p:nvSpPr>
        <p:spPr>
          <a:xfrm>
            <a:off x="7978391" y="1164757"/>
            <a:ext cx="925118" cy="13071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88577F-966F-452F-847E-9C0AAADD8080}"/>
              </a:ext>
            </a:extLst>
          </p:cNvPr>
          <p:cNvSpPr/>
          <p:nvPr/>
        </p:nvSpPr>
        <p:spPr>
          <a:xfrm>
            <a:off x="9967267" y="1368169"/>
            <a:ext cx="834778" cy="110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A10D8B-A696-4FFC-952C-9E2B8343482E}"/>
              </a:ext>
            </a:extLst>
          </p:cNvPr>
          <p:cNvSpPr/>
          <p:nvPr/>
        </p:nvSpPr>
        <p:spPr>
          <a:xfrm>
            <a:off x="7608948" y="4845465"/>
            <a:ext cx="3048541" cy="247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96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A61973C-D7BC-4397-B86E-9E0A93397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044" y="745236"/>
            <a:ext cx="10725912" cy="5367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467D05-2141-47A3-A4E0-42AF4AB00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8266" y="-2013796"/>
            <a:ext cx="5535469" cy="10885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de2" descr="Attacks Map">
            <a:extLst>
              <a:ext uri="{FF2B5EF4-FFF2-40B4-BE49-F238E27FC236}">
                <a16:creationId xmlns:a16="http://schemas.microsoft.com/office/drawing/2014/main" id="{C2115CBC-0E56-40E3-8709-9AEBF5237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6" y="1451853"/>
            <a:ext cx="4876631" cy="3962262"/>
          </a:xfrm>
          <a:prstGeom prst="rect">
            <a:avLst/>
          </a:prstGeom>
        </p:spPr>
      </p:pic>
      <p:pic>
        <p:nvPicPr>
          <p:cNvPr id="13" name="slide2" descr="Treemap">
            <a:extLst>
              <a:ext uri="{FF2B5EF4-FFF2-40B4-BE49-F238E27FC236}">
                <a16:creationId xmlns:a16="http://schemas.microsoft.com/office/drawing/2014/main" id="{35630B4A-447C-4AF9-A9A1-D4AC9989C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6" y="1969995"/>
            <a:ext cx="4876632" cy="29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7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D056CF0F-5DE1-4DF4-B9E0-A1D17D13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362463"/>
            <a:ext cx="4159568" cy="3816403"/>
          </a:xfrm>
          <a:prstGeom prst="rect">
            <a:avLst/>
          </a:prstGeom>
        </p:spPr>
      </p:pic>
      <p:sp>
        <p:nvSpPr>
          <p:cNvPr id="33" name="標題 1">
            <a:extLst>
              <a:ext uri="{FF2B5EF4-FFF2-40B4-BE49-F238E27FC236}">
                <a16:creationId xmlns:a16="http://schemas.microsoft.com/office/drawing/2014/main" id="{17423780-EBE1-4AA1-9AB1-1B578DD4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1" y="806357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altLang="zh-TW" dirty="0"/>
              <a:t>analysis by location</a:t>
            </a:r>
          </a:p>
        </p:txBody>
      </p:sp>
      <p:sp>
        <p:nvSpPr>
          <p:cNvPr id="36" name="Content Placeholder 51">
            <a:extLst>
              <a:ext uri="{FF2B5EF4-FFF2-40B4-BE49-F238E27FC236}">
                <a16:creationId xmlns:a16="http://schemas.microsoft.com/office/drawing/2014/main" id="{AC7ADC4B-0BDA-4500-9ADB-231F5C81E1D6}"/>
              </a:ext>
            </a:extLst>
          </p:cNvPr>
          <p:cNvSpPr txBox="1">
            <a:spLocks/>
          </p:cNvSpPr>
          <p:nvPr/>
        </p:nvSpPr>
        <p:spPr>
          <a:xfrm>
            <a:off x="798511" y="25539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Tx/>
            </a:pPr>
            <a:r>
              <a:rPr lang="en-US" altLang="zh-TW" dirty="0"/>
              <a:t>Attacks from China and US were separated from different location in country</a:t>
            </a:r>
          </a:p>
          <a:p>
            <a:pPr>
              <a:lnSpc>
                <a:spcPct val="90000"/>
              </a:lnSpc>
              <a:buClrTx/>
            </a:pPr>
            <a:r>
              <a:rPr lang="en-US" altLang="zh-TW" dirty="0"/>
              <a:t>3 of the top 5 countries (Japan, Iran, Taiwan), most of the attacks were from one location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4E7270D-CE3E-459E-A2BA-3646C8ECDA91}"/>
              </a:ext>
            </a:extLst>
          </p:cNvPr>
          <p:cNvSpPr txBox="1"/>
          <p:nvPr/>
        </p:nvSpPr>
        <p:spPr>
          <a:xfrm>
            <a:off x="6959120" y="915133"/>
            <a:ext cx="45112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Top 20  Attacks by Location</a:t>
            </a:r>
            <a:endParaRPr lang="zh-TW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380F70-C247-4893-A449-35CC58009C69}"/>
              </a:ext>
            </a:extLst>
          </p:cNvPr>
          <p:cNvSpPr/>
          <p:nvPr/>
        </p:nvSpPr>
        <p:spPr>
          <a:xfrm>
            <a:off x="7064691" y="2553903"/>
            <a:ext cx="4159567" cy="5202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99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2146</TotalTime>
  <Words>754</Words>
  <Application>Microsoft Office PowerPoint</Application>
  <PresentationFormat>寬螢幕</PresentationFormat>
  <Paragraphs>107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-apple-system</vt:lpstr>
      <vt:lpstr>Arial</vt:lpstr>
      <vt:lpstr>Gill Sans MT</vt:lpstr>
      <vt:lpstr>包裹</vt:lpstr>
      <vt:lpstr>Honeypot Data Analysis</vt:lpstr>
      <vt:lpstr>agenda</vt:lpstr>
      <vt:lpstr>Data Introduction</vt:lpstr>
      <vt:lpstr>PowerPoint 簡報</vt:lpstr>
      <vt:lpstr>data Exploratory</vt:lpstr>
      <vt:lpstr>Data analysis </vt:lpstr>
      <vt:lpstr>analysis by Country</vt:lpstr>
      <vt:lpstr>PowerPoint 簡報</vt:lpstr>
      <vt:lpstr>analysis by location</vt:lpstr>
      <vt:lpstr>PowerPoint 簡報</vt:lpstr>
      <vt:lpstr>analysis by Date</vt:lpstr>
      <vt:lpstr>PowerPoint 簡報</vt:lpstr>
      <vt:lpstr>PowerPoint 簡報</vt:lpstr>
      <vt:lpstr>analysis by destination port</vt:lpstr>
      <vt:lpstr>analysis by source port</vt:lpstr>
      <vt:lpstr>analysis by network protocol</vt:lpstr>
      <vt:lpstr>Next step</vt:lpstr>
      <vt:lpstr>Initial takeaways</vt:lpstr>
      <vt:lpstr>Cloud – real time application AWS DynamoDB</vt:lpstr>
      <vt:lpstr>Cloud – security AWS guardduty</vt:lpstr>
      <vt:lpstr>Cloud – Snowflake</vt:lpstr>
      <vt:lpstr>Further investigation -  machine learning</vt:lpstr>
      <vt:lpstr>reference</vt:lpstr>
      <vt:lpstr>reference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Wei-Chen Kao</dc:creator>
  <cp:lastModifiedBy>Wei-Chen Kao</cp:lastModifiedBy>
  <cp:revision>3</cp:revision>
  <dcterms:created xsi:type="dcterms:W3CDTF">2021-06-21T14:57:55Z</dcterms:created>
  <dcterms:modified xsi:type="dcterms:W3CDTF">2021-07-01T19:13:46Z</dcterms:modified>
</cp:coreProperties>
</file>