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image" Target="../media/image-1-2.jpg"/><Relationship Id="rId3" Type="http://schemas.openxmlformats.org/officeDocument/2006/relationships/image" Target="../media/image-1-3.jpg"/><Relationship Id="rId4" Type="http://schemas.openxmlformats.org/officeDocument/2006/relationships/image" Target="../media/image-1-4.jpg"/><Relationship Id="rId5" Type="http://schemas.openxmlformats.org/officeDocument/2006/relationships/image" Target="../media/image-1-5.jpg"/><Relationship Id="rId6" Type="http://schemas.openxmlformats.org/officeDocument/2006/relationships/image" Target="../media/image-1-6.jpg"/><Relationship Id="rId7" Type="http://schemas.openxmlformats.org/officeDocument/2006/relationships/image" Target="../media/image-1-7.jpg"/><Relationship Id="rId8" Type="http://schemas.openxmlformats.org/officeDocument/2006/relationships/image" Target="../media/image-1-8.jpg"/><Relationship Id="rId9" Type="http://schemas.openxmlformats.org/officeDocument/2006/relationships/image" Target="../media/image-1-9.jpg"/><Relationship Id="rId10" Type="http://schemas.openxmlformats.org/officeDocument/2006/relationships/image" Target="../media/image-1-10.jpg"/><Relationship Id="rId11" Type="http://schemas.openxmlformats.org/officeDocument/2006/relationships/image" Target="../media/image-1-11.jpg"/><Relationship Id="rId12" Type="http://schemas.openxmlformats.org/officeDocument/2006/relationships/image" Target="../media/image-1-12.jpg"/><Relationship Id="rId13" Type="http://schemas.openxmlformats.org/officeDocument/2006/relationships/image" Target="../media/image-1-13.jpg"/><Relationship Id="rId14" Type="http://schemas.openxmlformats.org/officeDocument/2006/relationships/image" Target="../media/image-1-14.jpg"/><Relationship Id="rId15" Type="http://schemas.openxmlformats.org/officeDocument/2006/relationships/image" Target="../media/image-1-15.jpg"/><Relationship Id="rId16" Type="http://schemas.openxmlformats.org/officeDocument/2006/relationships/image" Target="../media/image-1-16.jpg"/><Relationship Id="rId17" Type="http://schemas.openxmlformats.org/officeDocument/2006/relationships/image" Target="../media/image-1-17.jpg"/><Relationship Id="rId18" Type="http://schemas.openxmlformats.org/officeDocument/2006/relationships/image" Target="../media/image-1-18.jpg"/><Relationship Id="rId19" Type="http://schemas.openxmlformats.org/officeDocument/2006/relationships/image" Target="../media/image-1-19.jpg"/><Relationship Id="rId20" Type="http://schemas.openxmlformats.org/officeDocument/2006/relationships/image" Target="../media/image-1-20.jpg"/><Relationship Id="rId21" Type="http://schemas.openxmlformats.org/officeDocument/2006/relationships/image" Target="../media/image-1-21.jpg"/><Relationship Id="rId22" Type="http://schemas.openxmlformats.org/officeDocument/2006/relationships/image" Target="../media/image-1-22.jpg"/><Relationship Id="rId23" Type="http://schemas.openxmlformats.org/officeDocument/2006/relationships/image" Target="../media/image-1-23.jpg"/><Relationship Id="rId24" Type="http://schemas.openxmlformats.org/officeDocument/2006/relationships/image" Target="../media/image-1-24.jpg"/><Relationship Id="rId25" Type="http://schemas.openxmlformats.org/officeDocument/2006/relationships/image" Target="../media/image-1-25.jpg"/><Relationship Id="rId26" Type="http://schemas.openxmlformats.org/officeDocument/2006/relationships/image" Target="../media/image-1-26.jpg"/><Relationship Id="rId27" Type="http://schemas.openxmlformats.org/officeDocument/2006/relationships/image" Target="../media/image-1-27.jpg"/><Relationship Id="rId28" Type="http://schemas.openxmlformats.org/officeDocument/2006/relationships/image" Target="../media/image-1-28.jpg"/><Relationship Id="rId29" Type="http://schemas.openxmlformats.org/officeDocument/2006/relationships/image" Target="../media/image-1-29.jpg"/><Relationship Id="rId30" Type="http://schemas.openxmlformats.org/officeDocument/2006/relationships/image" Target="../media/image-1-30.jpg"/><Relationship Id="rId31" Type="http://schemas.openxmlformats.org/officeDocument/2006/relationships/image" Target="../media/image-1-31.jpg"/><Relationship Id="rId32" Type="http://schemas.openxmlformats.org/officeDocument/2006/relationships/image" Target="../media/image-1-32.jpg"/><Relationship Id="rId33" Type="http://schemas.openxmlformats.org/officeDocument/2006/relationships/image" Target="../media/image-1-33.jpg"/><Relationship Id="rId34" Type="http://schemas.openxmlformats.org/officeDocument/2006/relationships/image" Target="../media/image-1-34.jpg"/><Relationship Id="rId35" Type="http://schemas.openxmlformats.org/officeDocument/2006/relationships/image" Target="../media/image-1-35.jpg"/><Relationship Id="rId36" Type="http://schemas.openxmlformats.org/officeDocument/2006/relationships/image" Target="../media/image-1-36.jpg"/><Relationship Id="rId37" Type="http://schemas.openxmlformats.org/officeDocument/2006/relationships/image" Target="../media/image-1-37.jpg"/><Relationship Id="rId38" Type="http://schemas.openxmlformats.org/officeDocument/2006/relationships/image" Target="../media/image-1-38.jpg"/><Relationship Id="rId39" Type="http://schemas.openxmlformats.org/officeDocument/2006/relationships/image" Target="../media/image-1-39.jpg"/><Relationship Id="rId40" Type="http://schemas.openxmlformats.org/officeDocument/2006/relationships/slideLayout" Target="../slideLayouts/slideLayout1.xml"/><Relationship Id="rId41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Hello World from PptxGenJS!</a:t>
            </a:r>
            <a:endParaRPr lang="en-US" dirty="0"/>
          </a:p>
        </p:txBody>
      </p:sp>
      <p:pic>
        <p:nvPicPr>
          <p:cNvPr id="3" name="Image 0" descr="https://image.slidesharecdn.com/pep2024cagny-240221161133-4e23e446/75/pepsico-presentation-to-cagny-conference-feb-2024-1-2048.jpg?cb=1712314156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image.slidesharecdn.com/pep2024cagny-240221161133-4e23e446/75/pepsico-presentation-to-cagny-conference-feb-2024-2-2048.jpg?cb=1712314156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 2" descr="https://image.slidesharecdn.com/pep2024cagny-240221161133-4e23e446/75/pepsico-presentation-to-cagny-conference-feb-2024-3-2048.jpg?cb=1712314156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Image 3" descr="https://image.slidesharecdn.com/pep2024cagny-240221161133-4e23e446/75/pepsico-presentation-to-cagny-conference-feb-2024-4-2048.jpg?cb=1712314156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 4" descr="https://image.slidesharecdn.com/pep2024cagny-240221161133-4e23e446/75/pepsico-presentation-to-cagny-conference-feb-2024-5-2048.jpg?cb=1712314156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 5" descr="https://image.slidesharecdn.com/pep2024cagny-240221161133-4e23e446/75/pepsico-presentation-to-cagny-conference-feb-2024-6-2048.jpg?cb=1712314156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 6" descr="https://image.slidesharecdn.com/pep2024cagny-240221161133-4e23e446/75/pepsico-presentation-to-cagny-conference-feb-2024-7-2048.jpg?cb=1712314156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Image 7" descr="https://image.slidesharecdn.com/pep2024cagny-240221161133-4e23e446/75/pepsico-presentation-to-cagny-conference-feb-2024-8-2048.jpg?cb=1712314156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Image 8" descr="https://image.slidesharecdn.com/pep2024cagny-240221161133-4e23e446/75/pepsico-presentation-to-cagny-conference-feb-2024-9-2048.jpg?cb=1712314156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Image 9" descr="https://image.slidesharecdn.com/pep2024cagny-240221161133-4e23e446/75/pepsico-presentation-to-cagny-conference-feb-2024-10-2048.jpg?cb=1712314156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Image 10" descr="https://image.slidesharecdn.com/pep2024cagny-240221161133-4e23e446/75/pepsico-presentation-to-cagny-conference-feb-2024-11-2048.jpg?cb=1712314156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Image 11" descr="https://image.slidesharecdn.com/pep2024cagny-240221161133-4e23e446/75/pepsico-presentation-to-cagny-conference-feb-2024-12-2048.jpg?cb=1712314156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Image 12" descr="https://image.slidesharecdn.com/pep2024cagny-240221161133-4e23e446/75/pepsico-presentation-to-cagny-conference-feb-2024-13-2048.jpg?cb=1712314156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Image 13" descr="https://image.slidesharecdn.com/pep2024cagny-240221161133-4e23e446/75/pepsico-presentation-to-cagny-conference-feb-2024-14-2048.jpg?cb=1712314156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age 14" descr="https://image.slidesharecdn.com/pep2024cagny-240221161133-4e23e446/75/pepsico-presentation-to-cagny-conference-feb-2024-15-2048.jpg?cb=1712314156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8" name="Image 15" descr="https://image.slidesharecdn.com/pep2024cagny-240221161133-4e23e446/75/pepsico-presentation-to-cagny-conference-feb-2024-16-2048.jpg?cb=1712314156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9" name="Image 16" descr="https://image.slidesharecdn.com/pep2024cagny-240221161133-4e23e446/75/pepsico-presentation-to-cagny-conference-feb-2024-17-2048.jpg?cb=1712314156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Image 17" descr="https://image.slidesharecdn.com/pep2024cagny-240221161133-4e23e446/75/pepsico-presentation-to-cagny-conference-feb-2024-18-2048.jpg?cb=1712314156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Image 18" descr="https://image.slidesharecdn.com/pep2024cagny-240221161133-4e23e446/75/pepsico-presentation-to-cagny-conference-feb-2024-19-2048.jpg?cb=1712314156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2" name="Image 19" descr="https://image.slidesharecdn.com/pep2024cagny-240221161133-4e23e446/75/pepsico-presentation-to-cagny-conference-feb-2024-20-2048.jpg?cb=1712314156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" name="Image 20" descr="https://image.slidesharecdn.com/pep2024cagny-240221161133-4e23e446/75/pepsico-presentation-to-cagny-conference-feb-2024-21-2048.jpg?cb=1712314156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" name="Image 21" descr="https://image.slidesharecdn.com/pep2024cagny-240221161133-4e23e446/75/pepsico-presentation-to-cagny-conference-feb-2024-22-2048.jpg?cb=1712314156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5" name="Image 22" descr="https://image.slidesharecdn.com/pep2024cagny-240221161133-4e23e446/75/pepsico-presentation-to-cagny-conference-feb-2024-23-2048.jpg?cb=1712314156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6" name="Image 23" descr="https://image.slidesharecdn.com/pep2024cagny-240221161133-4e23e446/75/pepsico-presentation-to-cagny-conference-feb-2024-24-2048.jpg?cb=1712314156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Image 24" descr="https://image.slidesharecdn.com/pep2024cagny-240221161133-4e23e446/75/pepsico-presentation-to-cagny-conference-feb-2024-25-2048.jpg?cb=1712314156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8" name="Image 25" descr="https://image.slidesharecdn.com/pep2024cagny-240221161133-4e23e446/75/pepsico-presentation-to-cagny-conference-feb-2024-26-2048.jpg?cb=1712314156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9" name="Image 26" descr="https://image.slidesharecdn.com/pep2024cagny-240221161133-4e23e446/75/pepsico-presentation-to-cagny-conference-feb-2024-27-2048.jpg?cb=1712314156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0" name="Image 27" descr="https://image.slidesharecdn.com/pep2024cagny-240221161133-4e23e446/75/pepsico-presentation-to-cagny-conference-feb-2024-28-2048.jpg?cb=1712314156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1" name="Image 28" descr="https://image.slidesharecdn.com/pep2024cagny-240221161133-4e23e446/75/pepsico-presentation-to-cagny-conference-feb-2024-29-2048.jpg?cb=1712314156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2" name="Image 29" descr="https://image.slidesharecdn.com/pep2024cagny-240221161133-4e23e446/75/pepsico-presentation-to-cagny-conference-feb-2024-30-2048.jpg?cb=1712314156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3" name="Image 30" descr="https://image.slidesharecdn.com/pep2024cagny-240221161133-4e23e446/75/pepsico-presentation-to-cagny-conference-feb-2024-31-2048.jpg?cb=1712314156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4" name="Image 31" descr="https://image.slidesharecdn.com/pep2024cagny-240221161133-4e23e446/75/pepsico-presentation-to-cagny-conference-feb-2024-32-2048.jpg?cb=1712314156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5" name="Image 32" descr="https://image.slidesharecdn.com/pep2024cagny-240221161133-4e23e446/75/pepsico-presentation-to-cagny-conference-feb-2024-33-2048.jpg?cb=1712314156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6" name="Image 33" descr="https://image.slidesharecdn.com/pep2024cagny-240221161133-4e23e446/75/pepsico-presentation-to-cagny-conference-feb-2024-34-2048.jpg?cb=1712314156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7" name="Image 34" descr="https://image.slidesharecdn.com/pep2024cagny-240221161133-4e23e446/75/pepsico-presentation-to-cagny-conference-feb-2024-35-2048.jpg?cb=1712314156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8" name="Image 35" descr="https://image.slidesharecdn.com/pep2024cagny-240221161133-4e23e446/75/pepsico-presentation-to-cagny-conference-feb-2024-36-2048.jpg?cb=1712314156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9" name="Image 36" descr="https://image.slidesharecdn.com/pep2024cagny-240221161133-4e23e446/75/pepsico-presentation-to-cagny-conference-feb-2024-37-2048.jpg?cb=1712314156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0" name="Image 37" descr="https://image.slidesharecdn.com/pep2024cagny-240221161133-4e23e446/75/pepsico-presentation-to-cagny-conference-feb-2024-38-2048.jpg?cb=1712314156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1" name="Image 38" descr="https://image.slidesharecdn.com/pep2024cagny-240221161133-4e23e446/75/pepsico-presentation-to-cagny-conference-feb-2024-39-2048.jpg?cb=1712314156">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2024-04-07T19:48:56Z</dcterms:created>
  <dcterms:modified xsi:type="dcterms:W3CDTF">2024-04-07T19:48:56Z</dcterms:modified>
</cp:coreProperties>
</file>