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924194"/>
            <a:ext cx="14950738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THESIS DEFENSE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Alexander Aronowitz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Business Marketing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Rimberio University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CONCLUSION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700227"/>
            <a:chOff x="0" y="0"/>
            <a:chExt cx="4274726" cy="17646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64669"/>
            </a:xfrm>
            <a:custGeom>
              <a:avLst/>
              <a:gdLst/>
              <a:ahLst/>
              <a:cxnLst/>
              <a:rect r="r" b="b" t="t" l="l"/>
              <a:pathLst>
                <a:path h="17646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82993" y="3156442"/>
            <a:ext cx="417900" cy="428815"/>
          </a:xfrm>
          <a:custGeom>
            <a:avLst/>
            <a:gdLst/>
            <a:ahLst/>
            <a:cxnLst/>
            <a:rect r="r" b="b" t="t" l="l"/>
            <a:pathLst>
              <a:path h="428815" w="417900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46042" y="382488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RECOMMENDATIONS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RECOMMENDATION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62193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RECOMMENDATION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643981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82993" y="5768838"/>
            <a:ext cx="417900" cy="428815"/>
          </a:xfrm>
          <a:custGeom>
            <a:avLst/>
            <a:gdLst/>
            <a:ahLst/>
            <a:cxnLst/>
            <a:rect r="r" b="b" t="t" l="l"/>
            <a:pathLst>
              <a:path h="428815" w="417900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6382179"/>
            <a:chOff x="0" y="0"/>
            <a:chExt cx="4274726" cy="16809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1680903"/>
            </a:xfrm>
            <a:custGeom>
              <a:avLst/>
              <a:gdLst/>
              <a:ahLst/>
              <a:cxnLst/>
              <a:rect r="r" b="b" t="t" l="l"/>
              <a:pathLst>
                <a:path h="168090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46042" y="3598815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REFERENCES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REFERENCES 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444400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REFERENCES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857163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REFERENCES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5012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46042" y="6409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672742" y="3168359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72742" y="4602824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72742" y="6015988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2924194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Alexander Aronowitz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Business Marketing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Rimberio University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BACKGROUND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97602" y="3293323"/>
            <a:ext cx="5960851" cy="3689844"/>
            <a:chOff x="0" y="0"/>
            <a:chExt cx="6973570" cy="43167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l="0" t="-3512" r="0" b="-3512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name="Freeform 17" id="17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PROBLEM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02477" y="3300167"/>
            <a:ext cx="800997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357317"/>
            <a:ext cx="7373777" cy="5068331"/>
            <a:chOff x="0" y="0"/>
            <a:chExt cx="1942065" cy="13348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979113" y="687305"/>
            <a:ext cx="12329775" cy="1730229"/>
            <a:chOff x="0" y="0"/>
            <a:chExt cx="3247348" cy="455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47348" cy="455698"/>
            </a:xfrm>
            <a:custGeom>
              <a:avLst/>
              <a:gdLst/>
              <a:ahLst/>
              <a:cxnLst/>
              <a:rect r="r" b="b" t="t" l="l"/>
              <a:pathLst>
                <a:path h="455698" w="324734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85523" y="3357317"/>
            <a:ext cx="7373777" cy="5068331"/>
            <a:chOff x="0" y="0"/>
            <a:chExt cx="1942065" cy="1334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285782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517916" y="904875"/>
            <a:ext cx="13252168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THEORITICAL FRAMEWORK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2123" y="4865774"/>
            <a:ext cx="652693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8947" y="4865774"/>
            <a:ext cx="652693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17916" y="3811767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OVERVIEW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94285" y="3811767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PROPONENTS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3142605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52123" y="2957390"/>
            <a:ext cx="15383753" cy="2637935"/>
            <a:chOff x="0" y="0"/>
            <a:chExt cx="4051688" cy="694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METHODOLOGY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89944" y="3334970"/>
            <a:ext cx="910478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52123" y="5879245"/>
            <a:ext cx="15383753" cy="2637935"/>
            <a:chOff x="0" y="0"/>
            <a:chExt cx="4051688" cy="6947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59652" y="3581668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QUANTITATIVE 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METHOD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59652" y="6503523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QUALITATIVE 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METHOD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89944" y="6256825"/>
            <a:ext cx="910478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name="AutoShape 24" id="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048" y="3978076"/>
            <a:ext cx="3490544" cy="4208359"/>
            <a:chOff x="0" y="0"/>
            <a:chExt cx="919320" cy="1108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48279" y="687305"/>
            <a:ext cx="9191441" cy="1730229"/>
            <a:chOff x="0" y="0"/>
            <a:chExt cx="2420791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0791" cy="455698"/>
            </a:xfrm>
            <a:custGeom>
              <a:avLst/>
              <a:gdLst/>
              <a:ahLst/>
              <a:cxnLst/>
              <a:rect r="r" b="b" t="t" l="l"/>
              <a:pathLst>
                <a:path h="455698" w="2420791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IMPLEMENTATION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106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PHASE 1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2932173" y="3260046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932173" y="3326721"/>
            <a:ext cx="480294" cy="655427"/>
            <a:chOff x="0" y="0"/>
            <a:chExt cx="126497" cy="17262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903853" y="3326721"/>
            <a:ext cx="480294" cy="655427"/>
            <a:chOff x="0" y="0"/>
            <a:chExt cx="126497" cy="1726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875533" y="3326721"/>
            <a:ext cx="480294" cy="655427"/>
            <a:chOff x="0" y="0"/>
            <a:chExt cx="126497" cy="17262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398728" y="3982147"/>
            <a:ext cx="3490544" cy="4208359"/>
            <a:chOff x="0" y="0"/>
            <a:chExt cx="919320" cy="11083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370408" y="3986219"/>
            <a:ext cx="3490544" cy="4208359"/>
            <a:chOff x="0" y="0"/>
            <a:chExt cx="919320" cy="11083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59046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14274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PHASE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16930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PHASE 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6214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53382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RESULT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300167"/>
            <a:ext cx="7998308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84534" y="2570459"/>
            <a:ext cx="6115487" cy="6039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048" y="3978076"/>
            <a:ext cx="3490544" cy="4208359"/>
            <a:chOff x="0" y="0"/>
            <a:chExt cx="919320" cy="1108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45512" y="687305"/>
            <a:ext cx="6596976" cy="1730229"/>
            <a:chOff x="0" y="0"/>
            <a:chExt cx="173747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7475" cy="455698"/>
            </a:xfrm>
            <a:custGeom>
              <a:avLst/>
              <a:gdLst/>
              <a:ahLst/>
              <a:cxnLst/>
              <a:rect r="r" b="b" t="t" l="l"/>
              <a:pathLst>
                <a:path h="455698" w="1737475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171070" y="904875"/>
            <a:ext cx="794586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SOLUTION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106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SOLUTION 1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2932173" y="3260046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2932173" y="3326721"/>
            <a:ext cx="480294" cy="655427"/>
            <a:chOff x="0" y="0"/>
            <a:chExt cx="126497" cy="1726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903853" y="3326721"/>
            <a:ext cx="480294" cy="655427"/>
            <a:chOff x="0" y="0"/>
            <a:chExt cx="126497" cy="1726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875533" y="3326721"/>
            <a:ext cx="480294" cy="655427"/>
            <a:chOff x="0" y="0"/>
            <a:chExt cx="126497" cy="17262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398728" y="3982147"/>
            <a:ext cx="3490544" cy="4208359"/>
            <a:chOff x="0" y="0"/>
            <a:chExt cx="919320" cy="110837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370408" y="3986219"/>
            <a:ext cx="3490544" cy="4208359"/>
            <a:chOff x="0" y="0"/>
            <a:chExt cx="919320" cy="110837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59046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4274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SOLUTION 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116930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 One"/>
              </a:rPr>
              <a:t>SOLUTION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6214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53382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7119441" y="55951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0">
            <a:off x="-1183252" y="2277294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DAF7J_fiTBM</dc:identifier>
  <dcterms:modified xsi:type="dcterms:W3CDTF">2011-08-01T06:04:30Z</dcterms:modified>
  <cp:revision>1</cp:revision>
  <dc:title>演示文稿（根据你的文档创建）</dc:title>
</cp:coreProperties>
</file>