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 snapToGrid="0" snapToObjects="1">
      <p:cViewPr varScale="1">
        <p:scale>
          <a:sx n="97" d="100"/>
          <a:sy n="97" d="100"/>
        </p:scale>
        <p:origin x="5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7ACF1-2293-544A-80EC-EA8B1AC873DB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E9621-CC25-4B44-AD2C-00198C8E4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07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7ACF1-2293-544A-80EC-EA8B1AC873DB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E9621-CC25-4B44-AD2C-00198C8E4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394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7ACF1-2293-544A-80EC-EA8B1AC873DB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E9621-CC25-4B44-AD2C-00198C8E4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00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7ACF1-2293-544A-80EC-EA8B1AC873DB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E9621-CC25-4B44-AD2C-00198C8E4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508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7ACF1-2293-544A-80EC-EA8B1AC873DB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E9621-CC25-4B44-AD2C-00198C8E4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060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7ACF1-2293-544A-80EC-EA8B1AC873DB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E9621-CC25-4B44-AD2C-00198C8E4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34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7ACF1-2293-544A-80EC-EA8B1AC873DB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E9621-CC25-4B44-AD2C-00198C8E4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2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7ACF1-2293-544A-80EC-EA8B1AC873DB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E9621-CC25-4B44-AD2C-00198C8E4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37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7ACF1-2293-544A-80EC-EA8B1AC873DB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E9621-CC25-4B44-AD2C-00198C8E4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827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7ACF1-2293-544A-80EC-EA8B1AC873DB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E9621-CC25-4B44-AD2C-00198C8E4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82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7ACF1-2293-544A-80EC-EA8B1AC873DB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E9621-CC25-4B44-AD2C-00198C8E4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872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7ACF1-2293-544A-80EC-EA8B1AC873DB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E9621-CC25-4B44-AD2C-00198C8E4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434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79675"/>
          </a:xfrm>
        </p:spPr>
        <p:txBody>
          <a:bodyPr/>
          <a:lstStyle/>
          <a:p>
            <a:r>
              <a:rPr lang="en-US" dirty="0" smtClean="0"/>
              <a:t>BACKGROUND IMAGE 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870713"/>
            <a:ext cx="9144000" cy="526774"/>
          </a:xfrm>
        </p:spPr>
        <p:txBody>
          <a:bodyPr/>
          <a:lstStyle/>
          <a:p>
            <a:r>
              <a:rPr lang="en-US" dirty="0" smtClean="0"/>
              <a:t>Footer (funding bodies, production co, ©, Design, Photography by…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24000" y="1118289"/>
            <a:ext cx="7146471" cy="52677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800" b="1" dirty="0" smtClean="0">
                <a:solidFill>
                  <a:srgbClr val="00B050"/>
                </a:solidFill>
              </a:rPr>
              <a:t>QNS</a:t>
            </a:r>
            <a:r>
              <a:rPr lang="en-US" dirty="0" smtClean="0"/>
              <a:t>  ABOUT SCREENINGS VIDEOS  GALLERY CREATORS  CROWDFUNDING  CONTACT   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855304" y="1645063"/>
            <a:ext cx="85741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7328452" y="2653747"/>
            <a:ext cx="2928730" cy="1470991"/>
          </a:xfrm>
          <a:prstGeom prst="rect">
            <a:avLst/>
          </a:prstGeom>
          <a:solidFill>
            <a:schemeClr val="accent2">
              <a:lumMod val="40000"/>
              <a:lumOff val="60000"/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TRAILER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954696" y="5693602"/>
            <a:ext cx="85741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954696" y="4341880"/>
            <a:ext cx="85741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2"/>
          <p:cNvSpPr txBox="1">
            <a:spLocks/>
          </p:cNvSpPr>
          <p:nvPr/>
        </p:nvSpPr>
        <p:spPr>
          <a:xfrm>
            <a:off x="1570383" y="4490967"/>
            <a:ext cx="3064566" cy="11140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    </a:t>
            </a:r>
            <a:r>
              <a:rPr lang="en-US" u="sng" dirty="0" smtClean="0"/>
              <a:t>Latest news</a:t>
            </a:r>
          </a:p>
          <a:p>
            <a:pPr algn="l"/>
            <a:r>
              <a:rPr lang="en-US" dirty="0" smtClean="0"/>
              <a:t>   Blah blah…Facebook link</a:t>
            </a:r>
            <a:endParaRPr lang="en-US" dirty="0"/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4634948" y="4510571"/>
            <a:ext cx="4565375" cy="5267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i="1" dirty="0" smtClean="0"/>
              <a:t>Review quotes</a:t>
            </a:r>
            <a:endParaRPr lang="en-US" i="1" dirty="0"/>
          </a:p>
        </p:txBody>
      </p:sp>
      <p:sp>
        <p:nvSpPr>
          <p:cNvPr id="13" name="Oval 12"/>
          <p:cNvSpPr/>
          <p:nvPr/>
        </p:nvSpPr>
        <p:spPr>
          <a:xfrm>
            <a:off x="7527234" y="4579797"/>
            <a:ext cx="1457739" cy="1025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Sign up for updates</a:t>
            </a:r>
            <a:endParaRPr lang="en-US" sz="1000" dirty="0"/>
          </a:p>
        </p:txBody>
      </p:sp>
      <p:sp>
        <p:nvSpPr>
          <p:cNvPr id="14" name="Oval 13"/>
          <p:cNvSpPr/>
          <p:nvPr/>
        </p:nvSpPr>
        <p:spPr>
          <a:xfrm>
            <a:off x="9094303" y="4579797"/>
            <a:ext cx="1434550" cy="1025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Seen the pilot? </a:t>
            </a:r>
            <a:r>
              <a:rPr lang="en-US" sz="900" dirty="0" err="1" smtClean="0"/>
              <a:t>Fiill</a:t>
            </a:r>
            <a:r>
              <a:rPr lang="en-US" sz="900" dirty="0" smtClean="0"/>
              <a:t> in the survey</a:t>
            </a:r>
            <a:endParaRPr lang="en-US" sz="900" dirty="0"/>
          </a:p>
        </p:txBody>
      </p:sp>
      <p:sp>
        <p:nvSpPr>
          <p:cNvPr id="15" name="Rectangle 14"/>
          <p:cNvSpPr/>
          <p:nvPr/>
        </p:nvSpPr>
        <p:spPr>
          <a:xfrm>
            <a:off x="8496005" y="1118288"/>
            <a:ext cx="310243" cy="302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890080" y="1103063"/>
            <a:ext cx="310243" cy="302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259363" y="1109772"/>
            <a:ext cx="310243" cy="302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9653438" y="1099951"/>
            <a:ext cx="310243" cy="302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789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79675"/>
          </a:xfrm>
        </p:spPr>
        <p:txBody>
          <a:bodyPr/>
          <a:lstStyle/>
          <a:p>
            <a:r>
              <a:rPr lang="en-US" dirty="0" smtClean="0"/>
              <a:t>IMAGE COLLAGE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870713"/>
            <a:ext cx="9144000" cy="526774"/>
          </a:xfrm>
        </p:spPr>
        <p:txBody>
          <a:bodyPr/>
          <a:lstStyle/>
          <a:p>
            <a:r>
              <a:rPr lang="en-US" dirty="0" smtClean="0"/>
              <a:t>footer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855304" y="1645063"/>
            <a:ext cx="85741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ubtitle 2"/>
          <p:cNvSpPr txBox="1">
            <a:spLocks/>
          </p:cNvSpPr>
          <p:nvPr/>
        </p:nvSpPr>
        <p:spPr>
          <a:xfrm>
            <a:off x="1524000" y="3790362"/>
            <a:ext cx="9144000" cy="52677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BLURB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524000" y="3602037"/>
            <a:ext cx="90242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523999" y="4317136"/>
            <a:ext cx="90242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570382" y="4419371"/>
            <a:ext cx="9144000" cy="96905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CHARACTER 1</a:t>
            </a:r>
          </a:p>
          <a:p>
            <a:pPr algn="l"/>
            <a:r>
              <a:rPr lang="en-US" dirty="0" smtClean="0"/>
              <a:t>CHAR 2</a:t>
            </a:r>
          </a:p>
          <a:p>
            <a:pPr algn="l"/>
            <a:r>
              <a:rPr lang="en-US" dirty="0" smtClean="0"/>
              <a:t>CHAR 3</a:t>
            </a:r>
          </a:p>
          <a:p>
            <a:pPr algn="l"/>
            <a:r>
              <a:rPr lang="en-US" dirty="0" smtClean="0"/>
              <a:t>ETC.</a:t>
            </a:r>
            <a:endParaRPr lang="en-US" dirty="0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1570382" y="5388429"/>
            <a:ext cx="9144000" cy="52677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BLURB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1523999" y="5870713"/>
            <a:ext cx="90242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85062" y="4393219"/>
            <a:ext cx="310243" cy="302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979137" y="4377994"/>
            <a:ext cx="310243" cy="302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348420" y="4384703"/>
            <a:ext cx="310243" cy="302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742495" y="4374882"/>
            <a:ext cx="310243" cy="302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585062" y="4823295"/>
            <a:ext cx="310243" cy="302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979137" y="4808070"/>
            <a:ext cx="310243" cy="302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348420" y="4814779"/>
            <a:ext cx="310243" cy="302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742495" y="4804958"/>
            <a:ext cx="310243" cy="302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380" y="5144655"/>
            <a:ext cx="1524000" cy="5207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7966" y="1063506"/>
            <a:ext cx="1524000" cy="520700"/>
          </a:xfrm>
          <a:prstGeom prst="rect">
            <a:avLst/>
          </a:prstGeom>
        </p:spPr>
      </p:pic>
      <p:sp>
        <p:nvSpPr>
          <p:cNvPr id="27" name="Subtitle 2"/>
          <p:cNvSpPr txBox="1">
            <a:spLocks/>
          </p:cNvSpPr>
          <p:nvPr/>
        </p:nvSpPr>
        <p:spPr>
          <a:xfrm>
            <a:off x="1524000" y="1118289"/>
            <a:ext cx="7146471" cy="52677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800" b="1" dirty="0" smtClean="0">
                <a:solidFill>
                  <a:srgbClr val="00B050"/>
                </a:solidFill>
              </a:rPr>
              <a:t>QNS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FF0000"/>
                </a:solidFill>
              </a:rPr>
              <a:t>ABOUT</a:t>
            </a:r>
            <a:r>
              <a:rPr lang="en-US" dirty="0" smtClean="0"/>
              <a:t> SCREENINGS  VIDEOS  GALLERY CREATORS  CROWDFUNDING  CONTACT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363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870713"/>
            <a:ext cx="9144000" cy="526774"/>
          </a:xfrm>
        </p:spPr>
        <p:txBody>
          <a:bodyPr/>
          <a:lstStyle/>
          <a:p>
            <a:r>
              <a:rPr lang="en-US" dirty="0" smtClean="0"/>
              <a:t>footer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855304" y="1645063"/>
            <a:ext cx="85741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ubtitle 2"/>
          <p:cNvSpPr txBox="1">
            <a:spLocks/>
          </p:cNvSpPr>
          <p:nvPr/>
        </p:nvSpPr>
        <p:spPr>
          <a:xfrm>
            <a:off x="1405204" y="1863960"/>
            <a:ext cx="9144000" cy="235094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WEST COAST SCREENINGS</a:t>
            </a:r>
          </a:p>
          <a:p>
            <a:pPr algn="l"/>
            <a:r>
              <a:rPr lang="en-US" sz="2000" dirty="0" smtClean="0"/>
              <a:t>DATE LOCATION TICKETS</a:t>
            </a:r>
          </a:p>
          <a:p>
            <a:pPr algn="l"/>
            <a:r>
              <a:rPr lang="en-US" sz="2000" dirty="0" smtClean="0"/>
              <a:t>DATE LOCATION TICKETS</a:t>
            </a:r>
          </a:p>
          <a:p>
            <a:pPr algn="l"/>
            <a:r>
              <a:rPr lang="en-US" dirty="0" smtClean="0"/>
              <a:t>EAST COAST SCREENINGS</a:t>
            </a:r>
          </a:p>
          <a:p>
            <a:pPr algn="l"/>
            <a:r>
              <a:rPr lang="en-US" sz="2000" dirty="0" smtClean="0"/>
              <a:t>DATE LOCATION TICKETS</a:t>
            </a:r>
          </a:p>
          <a:p>
            <a:pPr algn="l"/>
            <a:r>
              <a:rPr lang="en-US" sz="2000" dirty="0" smtClean="0"/>
              <a:t>DATE LOCATION TICKETS</a:t>
            </a:r>
          </a:p>
          <a:p>
            <a:pPr algn="l"/>
            <a:endParaRPr lang="en-US" sz="20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405204" y="1645063"/>
            <a:ext cx="90242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523999" y="4317136"/>
            <a:ext cx="90242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570382" y="4419371"/>
            <a:ext cx="9144000" cy="96905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Interested in hosting a screening? Contact us here (link).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1523999" y="5870713"/>
            <a:ext cx="90242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8496005" y="1118288"/>
            <a:ext cx="310243" cy="302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890080" y="1103063"/>
            <a:ext cx="310243" cy="302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259363" y="1109772"/>
            <a:ext cx="310243" cy="302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9653438" y="1099951"/>
            <a:ext cx="310243" cy="302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</a:t>
            </a:r>
            <a:endParaRPr lang="en-US"/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1524000" y="1118289"/>
            <a:ext cx="7146471" cy="52677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800" b="1" dirty="0" smtClean="0">
                <a:solidFill>
                  <a:srgbClr val="00B050"/>
                </a:solidFill>
              </a:rPr>
              <a:t>QNS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 ABOUT </a:t>
            </a:r>
            <a:r>
              <a:rPr lang="en-US" dirty="0" smtClean="0">
                <a:solidFill>
                  <a:srgbClr val="FF0000"/>
                </a:solidFill>
              </a:rPr>
              <a:t>SCREENINGS</a:t>
            </a:r>
            <a:r>
              <a:rPr lang="en-US" dirty="0" smtClean="0"/>
              <a:t> VIDEOS  GALLERY CREATORS  CROWDFUNDING  CONTACT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93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870713"/>
            <a:ext cx="9144000" cy="526774"/>
          </a:xfrm>
        </p:spPr>
        <p:txBody>
          <a:bodyPr/>
          <a:lstStyle/>
          <a:p>
            <a:r>
              <a:rPr lang="en-US" dirty="0" smtClean="0"/>
              <a:t>footer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855304" y="1645063"/>
            <a:ext cx="85741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ubtitle 2"/>
          <p:cNvSpPr txBox="1">
            <a:spLocks/>
          </p:cNvSpPr>
          <p:nvPr/>
        </p:nvSpPr>
        <p:spPr>
          <a:xfrm>
            <a:off x="1405204" y="1863960"/>
            <a:ext cx="9144000" cy="235094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000" dirty="0" smtClean="0"/>
          </a:p>
          <a:p>
            <a:pPr algn="l"/>
            <a:endParaRPr lang="en-US" sz="20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405204" y="1645063"/>
            <a:ext cx="90242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410648" y="1733328"/>
            <a:ext cx="4043097" cy="19264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CROWDFUNDING REQUEST (</a:t>
            </a:r>
            <a:r>
              <a:rPr lang="en-US" dirty="0" err="1" smtClean="0"/>
              <a:t>youtube</a:t>
            </a:r>
            <a:r>
              <a:rPr lang="en-US" dirty="0" smtClean="0"/>
              <a:t> link)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1523999" y="5870713"/>
            <a:ext cx="90242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2"/>
          <p:cNvSpPr txBox="1">
            <a:spLocks/>
          </p:cNvSpPr>
          <p:nvPr/>
        </p:nvSpPr>
        <p:spPr>
          <a:xfrm>
            <a:off x="6386364" y="1733328"/>
            <a:ext cx="4043097" cy="19264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B-ROLL (</a:t>
            </a:r>
            <a:r>
              <a:rPr lang="en-US" dirty="0" err="1" smtClean="0"/>
              <a:t>Ytlink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1404255" y="3813677"/>
            <a:ext cx="4043097" cy="19264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CHARACTER ONE (</a:t>
            </a:r>
            <a:r>
              <a:rPr lang="en-US" dirty="0" err="1" smtClean="0"/>
              <a:t>Ytlink</a:t>
            </a:r>
            <a:r>
              <a:rPr lang="en-US" dirty="0" smtClean="0"/>
              <a:t>)</a:t>
            </a:r>
          </a:p>
          <a:p>
            <a:pPr algn="l"/>
            <a:endParaRPr lang="en-US" dirty="0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6386363" y="3813677"/>
            <a:ext cx="4043097" cy="19264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IN THE EDITING SUITE (</a:t>
            </a:r>
            <a:r>
              <a:rPr lang="en-US" dirty="0" err="1" smtClean="0"/>
              <a:t>Ytlink</a:t>
            </a:r>
            <a:r>
              <a:rPr lang="en-US" dirty="0" smtClean="0"/>
              <a:t>)</a:t>
            </a:r>
          </a:p>
          <a:p>
            <a:pPr algn="l"/>
            <a:endParaRPr lang="en-US" dirty="0"/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1524000" y="1118289"/>
            <a:ext cx="7146471" cy="52677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800" b="1" dirty="0" smtClean="0">
                <a:solidFill>
                  <a:srgbClr val="00B050"/>
                </a:solidFill>
              </a:rPr>
              <a:t>QNS</a:t>
            </a:r>
            <a:r>
              <a:rPr lang="en-US" dirty="0" smtClean="0"/>
              <a:t>  ABOUT SCREENINGS  </a:t>
            </a:r>
            <a:r>
              <a:rPr lang="en-US" dirty="0" smtClean="0">
                <a:solidFill>
                  <a:srgbClr val="FF0000"/>
                </a:solidFill>
              </a:rPr>
              <a:t>VIDEOS</a:t>
            </a:r>
            <a:r>
              <a:rPr lang="en-US" dirty="0" smtClean="0"/>
              <a:t>  GALLERY CREATORS  CROWDFUNDING  CONTACT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496005" y="1118288"/>
            <a:ext cx="310243" cy="302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890080" y="1103063"/>
            <a:ext cx="310243" cy="302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9259363" y="1109772"/>
            <a:ext cx="310243" cy="302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9653438" y="1099951"/>
            <a:ext cx="310243" cy="302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9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5304" y="1747297"/>
            <a:ext cx="4235253" cy="1854740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mtClean="0"/>
              <a:t>PHOTO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870713"/>
            <a:ext cx="9144000" cy="526774"/>
          </a:xfrm>
        </p:spPr>
        <p:txBody>
          <a:bodyPr/>
          <a:lstStyle/>
          <a:p>
            <a:r>
              <a:rPr lang="en-US" dirty="0" smtClean="0"/>
              <a:t>footer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855304" y="1645063"/>
            <a:ext cx="85741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523999" y="5870713"/>
            <a:ext cx="90242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 txBox="1">
            <a:spLocks/>
          </p:cNvSpPr>
          <p:nvPr/>
        </p:nvSpPr>
        <p:spPr>
          <a:xfrm>
            <a:off x="6194208" y="1747297"/>
            <a:ext cx="4235253" cy="18547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PHOTO</a:t>
            </a:r>
            <a:endParaRPr lang="en-US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855304" y="3717380"/>
            <a:ext cx="4235253" cy="18547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PHOTO</a:t>
            </a:r>
            <a:endParaRPr lang="en-US" dirty="0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194208" y="3717380"/>
            <a:ext cx="4235253" cy="18547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PHOTO</a:t>
            </a:r>
            <a:endParaRPr lang="en-US" dirty="0"/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1524000" y="1118289"/>
            <a:ext cx="7146471" cy="52677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800" b="1" dirty="0" smtClean="0">
                <a:solidFill>
                  <a:srgbClr val="00B050"/>
                </a:solidFill>
              </a:rPr>
              <a:t>QNS</a:t>
            </a:r>
            <a:r>
              <a:rPr lang="en-US" dirty="0" smtClean="0"/>
              <a:t>  ABOUT SCREENINGS  VIDEOS  </a:t>
            </a:r>
            <a:r>
              <a:rPr lang="en-US" dirty="0" smtClean="0">
                <a:solidFill>
                  <a:srgbClr val="FF0000"/>
                </a:solidFill>
              </a:rPr>
              <a:t>GALLERY</a:t>
            </a:r>
            <a:r>
              <a:rPr lang="en-US" dirty="0" smtClean="0"/>
              <a:t> CREATORS  CROWDFUNDING  CONTACT   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496005" y="1118288"/>
            <a:ext cx="310243" cy="302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890080" y="1103063"/>
            <a:ext cx="310243" cy="302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9259363" y="1109772"/>
            <a:ext cx="310243" cy="302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9653438" y="1099951"/>
            <a:ext cx="310243" cy="302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709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5304" y="1747297"/>
            <a:ext cx="2618725" cy="1854740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smtClean="0"/>
              <a:t>PROFILE PIC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870713"/>
            <a:ext cx="9144000" cy="526774"/>
          </a:xfrm>
        </p:spPr>
        <p:txBody>
          <a:bodyPr/>
          <a:lstStyle/>
          <a:p>
            <a:r>
              <a:rPr lang="en-US" dirty="0" smtClean="0"/>
              <a:t>footer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855304" y="1645063"/>
            <a:ext cx="85741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523999" y="5870713"/>
            <a:ext cx="90242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 txBox="1">
            <a:spLocks/>
          </p:cNvSpPr>
          <p:nvPr/>
        </p:nvSpPr>
        <p:spPr>
          <a:xfrm>
            <a:off x="4696681" y="1747297"/>
            <a:ext cx="2678891" cy="18547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PROFILE PIC</a:t>
            </a:r>
            <a:endParaRPr lang="en-US" dirty="0"/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1524000" y="1118289"/>
            <a:ext cx="7146471" cy="52677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800" b="1" dirty="0" smtClean="0">
                <a:solidFill>
                  <a:srgbClr val="00B050"/>
                </a:solidFill>
              </a:rPr>
              <a:t>QNS</a:t>
            </a:r>
            <a:r>
              <a:rPr lang="en-US" dirty="0" smtClean="0"/>
              <a:t>  ABOUT SCREENINGS  VIDEOS  GALLERY </a:t>
            </a:r>
            <a:r>
              <a:rPr lang="en-US" dirty="0" smtClean="0">
                <a:solidFill>
                  <a:srgbClr val="FF0000"/>
                </a:solidFill>
              </a:rPr>
              <a:t>CREATORS</a:t>
            </a:r>
            <a:r>
              <a:rPr lang="en-US" dirty="0" smtClean="0"/>
              <a:t>  CROWDFUNDING  CONTACT   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496005" y="1118288"/>
            <a:ext cx="310243" cy="302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890080" y="1103063"/>
            <a:ext cx="310243" cy="302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9259363" y="1109772"/>
            <a:ext cx="310243" cy="302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9653438" y="1099951"/>
            <a:ext cx="310243" cy="302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</a:t>
            </a:r>
            <a:endParaRPr lang="en-US"/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7705755" y="1747297"/>
            <a:ext cx="2678891" cy="18547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PROFILE PIC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55304" y="3837214"/>
            <a:ext cx="2618725" cy="18941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CREATOR ONE is from </a:t>
            </a:r>
            <a:r>
              <a:rPr lang="en-US" dirty="0" err="1" smtClean="0">
                <a:solidFill>
                  <a:schemeClr val="tx1"/>
                </a:solidFill>
              </a:rPr>
              <a:t>sydney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blajh</a:t>
            </a:r>
            <a:r>
              <a:rPr lang="en-US" dirty="0" smtClean="0">
                <a:solidFill>
                  <a:schemeClr val="tx1"/>
                </a:solidFill>
              </a:rPr>
              <a:t> blah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786637" y="3837214"/>
            <a:ext cx="2618725" cy="18941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CREATOR TWO is from NYC </a:t>
            </a:r>
            <a:r>
              <a:rPr lang="en-US" dirty="0" err="1" smtClean="0">
                <a:solidFill>
                  <a:schemeClr val="tx1"/>
                </a:solidFill>
              </a:rPr>
              <a:t>blajh</a:t>
            </a:r>
            <a:r>
              <a:rPr lang="en-US" dirty="0" smtClean="0">
                <a:solidFill>
                  <a:schemeClr val="tx1"/>
                </a:solidFill>
              </a:rPr>
              <a:t> blah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735837" y="3837214"/>
            <a:ext cx="2618725" cy="18941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THE DIRECTOR is from NYC </a:t>
            </a:r>
            <a:r>
              <a:rPr lang="en-US" dirty="0" err="1" smtClean="0">
                <a:solidFill>
                  <a:schemeClr val="tx1"/>
                </a:solidFill>
              </a:rPr>
              <a:t>blajh</a:t>
            </a:r>
            <a:r>
              <a:rPr lang="en-US" dirty="0" smtClean="0">
                <a:solidFill>
                  <a:schemeClr val="tx1"/>
                </a:solidFill>
              </a:rPr>
              <a:t> blah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951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870713"/>
            <a:ext cx="9144000" cy="526774"/>
          </a:xfrm>
        </p:spPr>
        <p:txBody>
          <a:bodyPr/>
          <a:lstStyle/>
          <a:p>
            <a:r>
              <a:rPr lang="en-US" dirty="0" smtClean="0"/>
              <a:t>footer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855304" y="1645063"/>
            <a:ext cx="85741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523999" y="5870713"/>
            <a:ext cx="90242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 txBox="1">
            <a:spLocks/>
          </p:cNvSpPr>
          <p:nvPr/>
        </p:nvSpPr>
        <p:spPr>
          <a:xfrm>
            <a:off x="1795138" y="1784447"/>
            <a:ext cx="2678891" cy="18547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Request video</a:t>
            </a:r>
            <a:endParaRPr lang="en-US" dirty="0"/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1524000" y="1118289"/>
            <a:ext cx="7146471" cy="52677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800" b="1" dirty="0" smtClean="0">
                <a:solidFill>
                  <a:srgbClr val="00B050"/>
                </a:solidFill>
              </a:rPr>
              <a:t>QNS</a:t>
            </a:r>
            <a:r>
              <a:rPr lang="en-US" dirty="0" smtClean="0"/>
              <a:t>  ABOUT SCREENINGS  VIDEOS  GALLERY CREATORS  </a:t>
            </a:r>
            <a:r>
              <a:rPr lang="en-US" dirty="0" smtClean="0">
                <a:solidFill>
                  <a:srgbClr val="FF0000"/>
                </a:solidFill>
              </a:rPr>
              <a:t>CROWDFUNDING</a:t>
            </a:r>
            <a:r>
              <a:rPr lang="en-US" dirty="0" smtClean="0"/>
              <a:t>  CONTACT   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496005" y="1118288"/>
            <a:ext cx="310243" cy="302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890080" y="1103063"/>
            <a:ext cx="310243" cy="302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9259363" y="1109772"/>
            <a:ext cx="310243" cy="302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9653438" y="1099951"/>
            <a:ext cx="310243" cy="302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726764" y="1794080"/>
            <a:ext cx="5627798" cy="38521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WHY THIS SHOW </a:t>
            </a:r>
            <a:r>
              <a:rPr lang="en-US" smtClean="0">
                <a:solidFill>
                  <a:schemeClr val="tx1"/>
                </a:solidFill>
              </a:rPr>
              <a:t>IS DIFFERENT?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WHY SHOULD YOU CROWDFUND OUR PILOT?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WHAT IS OUT GOAL?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WHAT IS OUT MONEY GOAL?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HOW CAN YOU DONATE?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DONATE NOW!</a:t>
            </a:r>
          </a:p>
        </p:txBody>
      </p:sp>
      <p:sp>
        <p:nvSpPr>
          <p:cNvPr id="2" name="Rectangle 1"/>
          <p:cNvSpPr/>
          <p:nvPr/>
        </p:nvSpPr>
        <p:spPr>
          <a:xfrm>
            <a:off x="4718956" y="4539343"/>
            <a:ext cx="2139043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DONATE NOW!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4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870713"/>
            <a:ext cx="9144000" cy="526774"/>
          </a:xfrm>
        </p:spPr>
        <p:txBody>
          <a:bodyPr/>
          <a:lstStyle/>
          <a:p>
            <a:r>
              <a:rPr lang="en-US" dirty="0" smtClean="0"/>
              <a:t>footer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855304" y="1645063"/>
            <a:ext cx="85741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523999" y="5870713"/>
            <a:ext cx="90242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ubtitle 2"/>
          <p:cNvSpPr txBox="1">
            <a:spLocks/>
          </p:cNvSpPr>
          <p:nvPr/>
        </p:nvSpPr>
        <p:spPr>
          <a:xfrm>
            <a:off x="1524000" y="1118289"/>
            <a:ext cx="7146471" cy="52677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800" b="1" dirty="0" smtClean="0">
                <a:solidFill>
                  <a:srgbClr val="00B050"/>
                </a:solidFill>
              </a:rPr>
              <a:t>QNS</a:t>
            </a:r>
            <a:r>
              <a:rPr lang="en-US" dirty="0" smtClean="0"/>
              <a:t>  ABOUT SCREENINGS  VIDEOS  GALLERY CREATORS  CROWDFUNDING  </a:t>
            </a:r>
            <a:r>
              <a:rPr lang="en-US" dirty="0" smtClean="0">
                <a:solidFill>
                  <a:srgbClr val="FF0000"/>
                </a:solidFill>
              </a:rPr>
              <a:t>CONTACT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496005" y="1118288"/>
            <a:ext cx="310243" cy="302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890080" y="1103063"/>
            <a:ext cx="310243" cy="302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9259363" y="1109772"/>
            <a:ext cx="310243" cy="302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9653438" y="1099951"/>
            <a:ext cx="310243" cy="302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855304" y="1794080"/>
            <a:ext cx="8499258" cy="38521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GENERAL ENQUIRIES: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EMAIL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PHONE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313" y="3237186"/>
            <a:ext cx="6177643" cy="211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444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282</Words>
  <Application>Microsoft Macintosh PowerPoint</Application>
  <PresentationFormat>Widescreen</PresentationFormat>
  <Paragraphs>103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Office Theme</vt:lpstr>
      <vt:lpstr>BACKGROUND IMAGE   </vt:lpstr>
      <vt:lpstr>IMAGE COLLAGE</vt:lpstr>
      <vt:lpstr>PowerPoint Presentation</vt:lpstr>
      <vt:lpstr>PowerPoint Presentation</vt:lpstr>
      <vt:lpstr>PHOTO</vt:lpstr>
      <vt:lpstr>PROFILE PIC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Nigel Miller</dc:creator>
  <cp:lastModifiedBy>Nigel Miller</cp:lastModifiedBy>
  <cp:revision>6</cp:revision>
  <dcterms:created xsi:type="dcterms:W3CDTF">2015-10-26T01:26:32Z</dcterms:created>
  <dcterms:modified xsi:type="dcterms:W3CDTF">2015-10-27T10:54:01Z</dcterms:modified>
</cp:coreProperties>
</file>